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16eb30f9214d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2c380584a341bf"/>
  </p:sldMasterIdLst>
  <p:sldIdLst>
    <p:sldId xmlns:r="http://schemas.openxmlformats.org/officeDocument/2006/relationships" id="256" r:id="R77d838bcbc40498f"/>
    <p:sldId xmlns:r="http://schemas.openxmlformats.org/officeDocument/2006/relationships" id="257" r:id="R5260e3e08a1346b0"/>
    <p:sldId xmlns:r="http://schemas.openxmlformats.org/officeDocument/2006/relationships" id="258" r:id="R41890acd878342cb"/>
    <p:sldId xmlns:r="http://schemas.openxmlformats.org/officeDocument/2006/relationships" id="259" r:id="Rec0b01d83de542ae"/>
    <p:sldId xmlns:r="http://schemas.openxmlformats.org/officeDocument/2006/relationships" id="260" r:id="Ra87d62e7e6954c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2c380584a341bf" /><Relationship Type="http://schemas.openxmlformats.org/officeDocument/2006/relationships/slide" Target="/ppt/slides/slide1.xml" Id="R77d838bcbc40498f" /><Relationship Type="http://schemas.openxmlformats.org/officeDocument/2006/relationships/slide" Target="/ppt/slides/slide2.xml" Id="R5260e3e08a1346b0" /><Relationship Type="http://schemas.openxmlformats.org/officeDocument/2006/relationships/slide" Target="/ppt/slides/slide3.xml" Id="R41890acd878342cb" /><Relationship Type="http://schemas.openxmlformats.org/officeDocument/2006/relationships/slide" Target="/ppt/slides/slide4.xml" Id="Rec0b01d83de542ae" /><Relationship Type="http://schemas.openxmlformats.org/officeDocument/2006/relationships/slide" Target="/ppt/slides/slide5.xml" Id="Ra87d62e7e6954c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89fea92bcc4e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6ced5e3fa4029" /><Relationship Type="http://schemas.openxmlformats.org/officeDocument/2006/relationships/theme" Target="/ppt/slideMasters/theme/theme1.xml" Id="Ra0c3e300a6a34d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46ced5e3fa40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66147719d48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cd029e63345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951d93b3e42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321d255ea41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62b7e037945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FJORDBUTIKKEN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FJORDBUTIKKEN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81 88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fjordbutikken@ngbutikk.net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971 788 968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