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761026171847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65f40a44de43d0"/>
  </p:sldMasterIdLst>
  <p:sldIdLst>
    <p:sldId xmlns:r="http://schemas.openxmlformats.org/officeDocument/2006/relationships" id="256" r:id="R7bb54478563a451d"/>
    <p:sldId xmlns:r="http://schemas.openxmlformats.org/officeDocument/2006/relationships" id="257" r:id="Re9c6ac99b0304bdc"/>
    <p:sldId xmlns:r="http://schemas.openxmlformats.org/officeDocument/2006/relationships" id="258" r:id="Ra5118ef25cb44fcf"/>
    <p:sldId xmlns:r="http://schemas.openxmlformats.org/officeDocument/2006/relationships" id="259" r:id="R00d79a57c8e0401f"/>
    <p:sldId xmlns:r="http://schemas.openxmlformats.org/officeDocument/2006/relationships" id="260" r:id="R4e3dd39478d9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5f40a44de43d0" /><Relationship Type="http://schemas.openxmlformats.org/officeDocument/2006/relationships/slide" Target="/ppt/slides/slide1.xml" Id="R7bb54478563a451d" /><Relationship Type="http://schemas.openxmlformats.org/officeDocument/2006/relationships/slide" Target="/ppt/slides/slide2.xml" Id="Re9c6ac99b0304bdc" /><Relationship Type="http://schemas.openxmlformats.org/officeDocument/2006/relationships/slide" Target="/ppt/slides/slide3.xml" Id="Ra5118ef25cb44fcf" /><Relationship Type="http://schemas.openxmlformats.org/officeDocument/2006/relationships/slide" Target="/ppt/slides/slide4.xml" Id="R00d79a57c8e0401f" /><Relationship Type="http://schemas.openxmlformats.org/officeDocument/2006/relationships/slide" Target="/ppt/slides/slide5.xml" Id="R4e3dd39478d9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09f972283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24fdf8d4f4e5d" /><Relationship Type="http://schemas.openxmlformats.org/officeDocument/2006/relationships/theme" Target="/ppt/slideMasters/theme/theme1.xml" Id="R9db43587ea004a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b24fdf8d4f4e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c882e52774b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5e6b488b448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29a939d934d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31312a906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4c945bbf0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