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b785e2794c4f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a899c1f81f4f84"/>
  </p:sldMasterIdLst>
  <p:sldIdLst>
    <p:sldId xmlns:r="http://schemas.openxmlformats.org/officeDocument/2006/relationships" id="256" r:id="Rffb341b4bc4c43c2"/>
    <p:sldId xmlns:r="http://schemas.openxmlformats.org/officeDocument/2006/relationships" id="257" r:id="Rd036b2a3bd224684"/>
    <p:sldId xmlns:r="http://schemas.openxmlformats.org/officeDocument/2006/relationships" id="258" r:id="R2a8b93cd36544f11"/>
    <p:sldId xmlns:r="http://schemas.openxmlformats.org/officeDocument/2006/relationships" id="259" r:id="Rb132ec1687f349c4"/>
    <p:sldId xmlns:r="http://schemas.openxmlformats.org/officeDocument/2006/relationships" id="260" r:id="Rd1843e581ea042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a899c1f81f4f84" /><Relationship Type="http://schemas.openxmlformats.org/officeDocument/2006/relationships/slide" Target="/ppt/slides/slide1.xml" Id="Rffb341b4bc4c43c2" /><Relationship Type="http://schemas.openxmlformats.org/officeDocument/2006/relationships/slide" Target="/ppt/slides/slide2.xml" Id="Rd036b2a3bd224684" /><Relationship Type="http://schemas.openxmlformats.org/officeDocument/2006/relationships/slide" Target="/ppt/slides/slide3.xml" Id="R2a8b93cd36544f11" /><Relationship Type="http://schemas.openxmlformats.org/officeDocument/2006/relationships/slide" Target="/ppt/slides/slide4.xml" Id="Rb132ec1687f349c4" /><Relationship Type="http://schemas.openxmlformats.org/officeDocument/2006/relationships/slide" Target="/ppt/slides/slide5.xml" Id="Rd1843e581ea042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c80b2e7c7143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e771534224139" /><Relationship Type="http://schemas.openxmlformats.org/officeDocument/2006/relationships/theme" Target="/ppt/slideMasters/theme/theme1.xml" Id="R302e26dcb45e4e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0e7715342241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a9dc9fefd4f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0b860c65f4d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12d0047a14b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7b45fa5da43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b2cf9fa5445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FAUSKE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FAUSKE KOMMUNE ble etablert [år] og holder til i Fauske.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8200 Fauske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60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postmottak@fauske.kommune.no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www.fauske.kommune.no/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FAUSKE KOMMUNE</a:t>
            </a:r>
          </a:p>
        </p:txBody>
      </p:sp>
    </p:spTree>
  </p:cSld>
  <p:clrMapOvr>
    <a:masterClrMapping xmlns:a="http://schemas.openxmlformats.org/drawingml/2006/main"/>
  </p:clrMapOvr>
</p:sld>
</file>