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5cd9840dad45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c9c969edd4420"/>
  </p:sldMasterIdLst>
  <p:sldIdLst>
    <p:sldId xmlns:r="http://schemas.openxmlformats.org/officeDocument/2006/relationships" id="256" r:id="Rd5964f1cef2844b6"/>
    <p:sldId xmlns:r="http://schemas.openxmlformats.org/officeDocument/2006/relationships" id="257" r:id="Rd144ef778b6c44c7"/>
    <p:sldId xmlns:r="http://schemas.openxmlformats.org/officeDocument/2006/relationships" id="258" r:id="R38acf59db6ab4f89"/>
    <p:sldId xmlns:r="http://schemas.openxmlformats.org/officeDocument/2006/relationships" id="259" r:id="Re385becd3b954425"/>
    <p:sldId xmlns:r="http://schemas.openxmlformats.org/officeDocument/2006/relationships" id="260" r:id="R5d1ea402ce414d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c9c969edd4420" /><Relationship Type="http://schemas.openxmlformats.org/officeDocument/2006/relationships/slide" Target="/ppt/slides/slide1.xml" Id="Rd5964f1cef2844b6" /><Relationship Type="http://schemas.openxmlformats.org/officeDocument/2006/relationships/slide" Target="/ppt/slides/slide2.xml" Id="Rd144ef778b6c44c7" /><Relationship Type="http://schemas.openxmlformats.org/officeDocument/2006/relationships/slide" Target="/ppt/slides/slide3.xml" Id="R38acf59db6ab4f89" /><Relationship Type="http://schemas.openxmlformats.org/officeDocument/2006/relationships/slide" Target="/ppt/slides/slide4.xml" Id="Re385becd3b954425" /><Relationship Type="http://schemas.openxmlformats.org/officeDocument/2006/relationships/slide" Target="/ppt/slides/slide5.xml" Id="R5d1ea402ce414d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202c523f442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b43fc229d74ce5" /><Relationship Type="http://schemas.openxmlformats.org/officeDocument/2006/relationships/theme" Target="/ppt/slideMasters/theme/theme1.xml" Id="R3ebd81385ebe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b43fc229d74c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59bb4f673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b58192ca4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8247be2d0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e70f7cb1944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cdaecb82241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NORDEA KAPITAL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NORDEA KAPITAL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973 050 982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NORDEA KAPITAL</a:t>
            </a:r>
          </a:p>
        </p:txBody>
      </p:sp>
    </p:spTree>
  </p:cSld>
  <p:clrMapOvr>
    <a:masterClrMapping xmlns:a="http://schemas.openxmlformats.org/drawingml/2006/main"/>
  </p:clrMapOvr>
</p:sld>
</file>