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02c43892334c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32faa5c8ec42de"/>
  </p:sldMasterIdLst>
  <p:sldIdLst>
    <p:sldId xmlns:r="http://schemas.openxmlformats.org/officeDocument/2006/relationships" id="256" r:id="Rc08264f3974f4096"/>
    <p:sldId xmlns:r="http://schemas.openxmlformats.org/officeDocument/2006/relationships" id="257" r:id="R4136acd5510d4c57"/>
    <p:sldId xmlns:r="http://schemas.openxmlformats.org/officeDocument/2006/relationships" id="258" r:id="Raa91a54898be4b64"/>
    <p:sldId xmlns:r="http://schemas.openxmlformats.org/officeDocument/2006/relationships" id="259" r:id="R01bcc180148143ca"/>
    <p:sldId xmlns:r="http://schemas.openxmlformats.org/officeDocument/2006/relationships" id="260" r:id="Rc894ef83d6ff4545"/>
    <p:sldId xmlns:r="http://schemas.openxmlformats.org/officeDocument/2006/relationships" id="261" r:id="R30de9268819d43e8"/>
    <p:sldId xmlns:r="http://schemas.openxmlformats.org/officeDocument/2006/relationships" id="262" r:id="R3d4ec7dbc8e548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32faa5c8ec42de" /><Relationship Type="http://schemas.openxmlformats.org/officeDocument/2006/relationships/slide" Target="/ppt/slides/slide1.xml" Id="Rc08264f3974f4096" /><Relationship Type="http://schemas.openxmlformats.org/officeDocument/2006/relationships/slide" Target="/ppt/slides/slide2.xml" Id="R4136acd5510d4c57" /><Relationship Type="http://schemas.openxmlformats.org/officeDocument/2006/relationships/slide" Target="/ppt/slides/slide3.xml" Id="Raa91a54898be4b64" /><Relationship Type="http://schemas.openxmlformats.org/officeDocument/2006/relationships/slide" Target="/ppt/slides/slide4.xml" Id="R01bcc180148143ca" /><Relationship Type="http://schemas.openxmlformats.org/officeDocument/2006/relationships/slide" Target="/ppt/slides/slide5.xml" Id="Rc894ef83d6ff4545" /><Relationship Type="http://schemas.openxmlformats.org/officeDocument/2006/relationships/slide" Target="/ppt/slides/slide6.xml" Id="R30de9268819d43e8" /><Relationship Type="http://schemas.openxmlformats.org/officeDocument/2006/relationships/slide" Target="/ppt/slides/slide7.xml" Id="R3d4ec7dbc8e548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adbdac2a6b4a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ea46da9d3f43dd" /><Relationship Type="http://schemas.openxmlformats.org/officeDocument/2006/relationships/theme" Target="/ppt/slideMasters/theme/theme1.xml" Id="Rfff537216cdf41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ea46da9d3f43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f26edb20a54a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3c8fcce86945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67e4537bca40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5ea68b2d564c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3b423b30c24d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51aaa050847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b69d51236149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BJB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BJB MASKIN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34 833 659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975 014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751 859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854 189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7 723 817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DANA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Sandbrekkevegen 93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5225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epost@bjbmaskin.no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www.bjbmaskin.no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973 051 687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