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0edf6a53a64c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fa136d330e44ee"/>
  </p:sldMasterIdLst>
  <p:sldIdLst>
    <p:sldId xmlns:r="http://schemas.openxmlformats.org/officeDocument/2006/relationships" id="256" r:id="R9b83b1489f2e4601"/>
    <p:sldId xmlns:r="http://schemas.openxmlformats.org/officeDocument/2006/relationships" id="257" r:id="Rf4cd1ac4c5894aff"/>
    <p:sldId xmlns:r="http://schemas.openxmlformats.org/officeDocument/2006/relationships" id="258" r:id="R6f8ee4c848d14a6c"/>
    <p:sldId xmlns:r="http://schemas.openxmlformats.org/officeDocument/2006/relationships" id="259" r:id="Rbed2cb79856b4164"/>
    <p:sldId xmlns:r="http://schemas.openxmlformats.org/officeDocument/2006/relationships" id="260" r:id="Rb94221308a494cdb"/>
    <p:sldId xmlns:r="http://schemas.openxmlformats.org/officeDocument/2006/relationships" id="261" r:id="R20513488b1204898"/>
    <p:sldId xmlns:r="http://schemas.openxmlformats.org/officeDocument/2006/relationships" id="262" r:id="Rafca35150c02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a136d330e44ee" /><Relationship Type="http://schemas.openxmlformats.org/officeDocument/2006/relationships/slide" Target="/ppt/slides/slide1.xml" Id="R9b83b1489f2e4601" /><Relationship Type="http://schemas.openxmlformats.org/officeDocument/2006/relationships/slide" Target="/ppt/slides/slide2.xml" Id="Rf4cd1ac4c5894aff" /><Relationship Type="http://schemas.openxmlformats.org/officeDocument/2006/relationships/slide" Target="/ppt/slides/slide3.xml" Id="R6f8ee4c848d14a6c" /><Relationship Type="http://schemas.openxmlformats.org/officeDocument/2006/relationships/slide" Target="/ppt/slides/slide4.xml" Id="Rbed2cb79856b4164" /><Relationship Type="http://schemas.openxmlformats.org/officeDocument/2006/relationships/slide" Target="/ppt/slides/slide5.xml" Id="Rb94221308a494cdb" /><Relationship Type="http://schemas.openxmlformats.org/officeDocument/2006/relationships/slide" Target="/ppt/slides/slide6.xml" Id="R20513488b1204898" /><Relationship Type="http://schemas.openxmlformats.org/officeDocument/2006/relationships/slide" Target="/ppt/slides/slide7.xml" Id="Rafca35150c02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b916dcc1d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eb83916a24423" /><Relationship Type="http://schemas.openxmlformats.org/officeDocument/2006/relationships/theme" Target="/ppt/slideMasters/theme/theme1.xml" Id="Rfbde947682f74b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feb83916a2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8bf67ea4e46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3308f53264a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072b921484a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69ba3e94e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73c4207ba42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d7946a8154d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0ef3d5c9747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BJB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BJB MASKIN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32 001 614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385 793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1 149 641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5 859 989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Sandbrekkevegen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5225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epost@bjbmaskin.no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www.bjbmaskin.no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973 051 687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