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d5b127cb0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24a6b13a2d49ef"/>
  </p:sldMasterIdLst>
  <p:sldIdLst>
    <p:sldId xmlns:r="http://schemas.openxmlformats.org/officeDocument/2006/relationships" id="256" r:id="R645a11610cb94d90"/>
    <p:sldId xmlns:r="http://schemas.openxmlformats.org/officeDocument/2006/relationships" id="257" r:id="R8256342a0c434745"/>
    <p:sldId xmlns:r="http://schemas.openxmlformats.org/officeDocument/2006/relationships" id="258" r:id="R2171d410c12f4d18"/>
    <p:sldId xmlns:r="http://schemas.openxmlformats.org/officeDocument/2006/relationships" id="259" r:id="Ra351efd93d29486a"/>
    <p:sldId xmlns:r="http://schemas.openxmlformats.org/officeDocument/2006/relationships" id="260" r:id="R195eabdc6b25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4a6b13a2d49ef" /><Relationship Type="http://schemas.openxmlformats.org/officeDocument/2006/relationships/slide" Target="/ppt/slides/slide1.xml" Id="R645a11610cb94d90" /><Relationship Type="http://schemas.openxmlformats.org/officeDocument/2006/relationships/slide" Target="/ppt/slides/slide2.xml" Id="R8256342a0c434745" /><Relationship Type="http://schemas.openxmlformats.org/officeDocument/2006/relationships/slide" Target="/ppt/slides/slide3.xml" Id="R2171d410c12f4d18" /><Relationship Type="http://schemas.openxmlformats.org/officeDocument/2006/relationships/slide" Target="/ppt/slides/slide4.xml" Id="Ra351efd93d29486a" /><Relationship Type="http://schemas.openxmlformats.org/officeDocument/2006/relationships/slide" Target="/ppt/slides/slide5.xml" Id="R195eabdc6b25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1557307dd42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7c6094a3d424a" /><Relationship Type="http://schemas.openxmlformats.org/officeDocument/2006/relationships/theme" Target="/ppt/slideMasters/theme/theme1.xml" Id="Rf074651862f14a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87c6094a3d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857c69cbc4d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6c07fb736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37f3958d1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9d7e828e8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297c0b0d2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VESTLAND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VESTLAND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Bjørns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www.fagforbundet.no/hordaland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