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18d7219b240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5b57c3bc6405c"/>
  </p:sldMasterIdLst>
  <p:sldIdLst>
    <p:sldId xmlns:r="http://schemas.openxmlformats.org/officeDocument/2006/relationships" id="256" r:id="R25d8dc8216dd4e74"/>
    <p:sldId xmlns:r="http://schemas.openxmlformats.org/officeDocument/2006/relationships" id="257" r:id="R1400ff82d3a24c52"/>
    <p:sldId xmlns:r="http://schemas.openxmlformats.org/officeDocument/2006/relationships" id="258" r:id="R619349abe8504e10"/>
    <p:sldId xmlns:r="http://schemas.openxmlformats.org/officeDocument/2006/relationships" id="259" r:id="R6215c9b2b4c94be5"/>
    <p:sldId xmlns:r="http://schemas.openxmlformats.org/officeDocument/2006/relationships" id="260" r:id="R96acf738986a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5b57c3bc6405c" /><Relationship Type="http://schemas.openxmlformats.org/officeDocument/2006/relationships/slide" Target="/ppt/slides/slide1.xml" Id="R25d8dc8216dd4e74" /><Relationship Type="http://schemas.openxmlformats.org/officeDocument/2006/relationships/slide" Target="/ppt/slides/slide2.xml" Id="R1400ff82d3a24c52" /><Relationship Type="http://schemas.openxmlformats.org/officeDocument/2006/relationships/slide" Target="/ppt/slides/slide3.xml" Id="R619349abe8504e10" /><Relationship Type="http://schemas.openxmlformats.org/officeDocument/2006/relationships/slide" Target="/ppt/slides/slide4.xml" Id="R6215c9b2b4c94be5" /><Relationship Type="http://schemas.openxmlformats.org/officeDocument/2006/relationships/slide" Target="/ppt/slides/slide5.xml" Id="R96acf738986a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2ca5c5f1f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ad48f97be4902" /><Relationship Type="http://schemas.openxmlformats.org/officeDocument/2006/relationships/theme" Target="/ppt/slideMasters/theme/theme1.xml" Id="Ra08066f88447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0ad48f97be49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72adf552c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ff8cead4b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49b9a6b040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908f85e24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3bec2a01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