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0e8915006d48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4c7ce6398a490e"/>
  </p:sldMasterIdLst>
  <p:sldIdLst>
    <p:sldId xmlns:r="http://schemas.openxmlformats.org/officeDocument/2006/relationships" id="256" r:id="Re1d520cfa6984f89"/>
    <p:sldId xmlns:r="http://schemas.openxmlformats.org/officeDocument/2006/relationships" id="257" r:id="R79a62aec0bc64ae0"/>
    <p:sldId xmlns:r="http://schemas.openxmlformats.org/officeDocument/2006/relationships" id="258" r:id="R07e3d300b29f4fee"/>
    <p:sldId xmlns:r="http://schemas.openxmlformats.org/officeDocument/2006/relationships" id="259" r:id="Rab7417a7b0b04d30"/>
    <p:sldId xmlns:r="http://schemas.openxmlformats.org/officeDocument/2006/relationships" id="260" r:id="R6f33d0cbcf18432d"/>
    <p:sldId xmlns:r="http://schemas.openxmlformats.org/officeDocument/2006/relationships" id="261" r:id="Rda1cd6ceee9b47d0"/>
    <p:sldId xmlns:r="http://schemas.openxmlformats.org/officeDocument/2006/relationships" id="262" r:id="R2c89ac0ddb9240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c7ce6398a490e" /><Relationship Type="http://schemas.openxmlformats.org/officeDocument/2006/relationships/slide" Target="/ppt/slides/slide1.xml" Id="Re1d520cfa6984f89" /><Relationship Type="http://schemas.openxmlformats.org/officeDocument/2006/relationships/slide" Target="/ppt/slides/slide2.xml" Id="R79a62aec0bc64ae0" /><Relationship Type="http://schemas.openxmlformats.org/officeDocument/2006/relationships/slide" Target="/ppt/slides/slide3.xml" Id="R07e3d300b29f4fee" /><Relationship Type="http://schemas.openxmlformats.org/officeDocument/2006/relationships/slide" Target="/ppt/slides/slide4.xml" Id="Rab7417a7b0b04d30" /><Relationship Type="http://schemas.openxmlformats.org/officeDocument/2006/relationships/slide" Target="/ppt/slides/slide5.xml" Id="R6f33d0cbcf18432d" /><Relationship Type="http://schemas.openxmlformats.org/officeDocument/2006/relationships/slide" Target="/ppt/slides/slide6.xml" Id="Rda1cd6ceee9b47d0" /><Relationship Type="http://schemas.openxmlformats.org/officeDocument/2006/relationships/slide" Target="/ppt/slides/slide7.xml" Id="R2c89ac0ddb9240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db464e17047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c31884db346e3" /><Relationship Type="http://schemas.openxmlformats.org/officeDocument/2006/relationships/theme" Target="/ppt/slideMasters/theme/theme1.xml" Id="R553ffe614d2e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3c31884db346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0f7f4dd464c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c4210fb724e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3bcbe7e75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a9d63004c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9de18ae794c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f3a80a77b45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c646adfa4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RØRFUNN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RØRFUNN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64 290 352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4 668 637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3 707 801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14 009 458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29 381 306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ARLØ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EVENSEN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SCHEI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HERNÆS BJØRN YNGVE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Hoeggvegen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80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974 437 589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