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94db45643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96c53edba449f2"/>
  </p:sldMasterIdLst>
  <p:sldIdLst>
    <p:sldId xmlns:r="http://schemas.openxmlformats.org/officeDocument/2006/relationships" id="256" r:id="Rc707a47e3fb749b2"/>
    <p:sldId xmlns:r="http://schemas.openxmlformats.org/officeDocument/2006/relationships" id="257" r:id="R605a63d7e27b45d9"/>
    <p:sldId xmlns:r="http://schemas.openxmlformats.org/officeDocument/2006/relationships" id="258" r:id="R4d13dcb6f7824bdb"/>
    <p:sldId xmlns:r="http://schemas.openxmlformats.org/officeDocument/2006/relationships" id="259" r:id="R5a7e3e18cbbf49bb"/>
    <p:sldId xmlns:r="http://schemas.openxmlformats.org/officeDocument/2006/relationships" id="260" r:id="Rffe1111173be40bc"/>
    <p:sldId xmlns:r="http://schemas.openxmlformats.org/officeDocument/2006/relationships" id="261" r:id="Re67d348715484385"/>
    <p:sldId xmlns:r="http://schemas.openxmlformats.org/officeDocument/2006/relationships" id="262" r:id="R3220453cb2ea40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6c53edba449f2" /><Relationship Type="http://schemas.openxmlformats.org/officeDocument/2006/relationships/slide" Target="/ppt/slides/slide1.xml" Id="Rc707a47e3fb749b2" /><Relationship Type="http://schemas.openxmlformats.org/officeDocument/2006/relationships/slide" Target="/ppt/slides/slide2.xml" Id="R605a63d7e27b45d9" /><Relationship Type="http://schemas.openxmlformats.org/officeDocument/2006/relationships/slide" Target="/ppt/slides/slide3.xml" Id="R4d13dcb6f7824bdb" /><Relationship Type="http://schemas.openxmlformats.org/officeDocument/2006/relationships/slide" Target="/ppt/slides/slide4.xml" Id="R5a7e3e18cbbf49bb" /><Relationship Type="http://schemas.openxmlformats.org/officeDocument/2006/relationships/slide" Target="/ppt/slides/slide5.xml" Id="Rffe1111173be40bc" /><Relationship Type="http://schemas.openxmlformats.org/officeDocument/2006/relationships/slide" Target="/ppt/slides/slide6.xml" Id="Re67d348715484385" /><Relationship Type="http://schemas.openxmlformats.org/officeDocument/2006/relationships/slide" Target="/ppt/slides/slide7.xml" Id="R3220453cb2ea40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b26a1f77148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4d0eb91b44a1b" /><Relationship Type="http://schemas.openxmlformats.org/officeDocument/2006/relationships/theme" Target="/ppt/slideMasters/theme/theme1.xml" Id="R05f534a689834f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34d0eb91b44a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07d532097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11135e5894d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50c8dfba448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6e03fb2ad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1f7ae4dc443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e0dd3838641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0187d07914c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