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5d0d662511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99862dbdc49a9"/>
  </p:sldMasterIdLst>
  <p:sldIdLst>
    <p:sldId xmlns:r="http://schemas.openxmlformats.org/officeDocument/2006/relationships" id="256" r:id="R8ace15f0a2104d94"/>
    <p:sldId xmlns:r="http://schemas.openxmlformats.org/officeDocument/2006/relationships" id="257" r:id="R38815b87d024478e"/>
    <p:sldId xmlns:r="http://schemas.openxmlformats.org/officeDocument/2006/relationships" id="258" r:id="Rb8c20bc4fbf54e6a"/>
    <p:sldId xmlns:r="http://schemas.openxmlformats.org/officeDocument/2006/relationships" id="259" r:id="Rdef53759db7c49f5"/>
    <p:sldId xmlns:r="http://schemas.openxmlformats.org/officeDocument/2006/relationships" id="260" r:id="R9a5f324c92c54547"/>
    <p:sldId xmlns:r="http://schemas.openxmlformats.org/officeDocument/2006/relationships" id="261" r:id="Rca9d4ac70f1447a6"/>
    <p:sldId xmlns:r="http://schemas.openxmlformats.org/officeDocument/2006/relationships" id="262" r:id="R9b20d71f50a3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99862dbdc49a9" /><Relationship Type="http://schemas.openxmlformats.org/officeDocument/2006/relationships/slide" Target="/ppt/slides/slide1.xml" Id="R8ace15f0a2104d94" /><Relationship Type="http://schemas.openxmlformats.org/officeDocument/2006/relationships/slide" Target="/ppt/slides/slide2.xml" Id="R38815b87d024478e" /><Relationship Type="http://schemas.openxmlformats.org/officeDocument/2006/relationships/slide" Target="/ppt/slides/slide3.xml" Id="Rb8c20bc4fbf54e6a" /><Relationship Type="http://schemas.openxmlformats.org/officeDocument/2006/relationships/slide" Target="/ppt/slides/slide4.xml" Id="Rdef53759db7c49f5" /><Relationship Type="http://schemas.openxmlformats.org/officeDocument/2006/relationships/slide" Target="/ppt/slides/slide5.xml" Id="R9a5f324c92c54547" /><Relationship Type="http://schemas.openxmlformats.org/officeDocument/2006/relationships/slide" Target="/ppt/slides/slide6.xml" Id="Rca9d4ac70f1447a6" /><Relationship Type="http://schemas.openxmlformats.org/officeDocument/2006/relationships/slide" Target="/ppt/slides/slide7.xml" Id="R9b20d71f50a3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010a5d9c749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b29ba1cb54e94" /><Relationship Type="http://schemas.openxmlformats.org/officeDocument/2006/relationships/theme" Target="/ppt/slideMasters/theme/theme1.xml" Id="R7aafff68fc2f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b29ba1cb5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43b55e2754b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158afc7064e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97b7c262847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cf506c5144a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d44bd71264f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20496a5e9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1d99b82d43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