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254035eb9746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bb477fa6f04c4f"/>
  </p:sldMasterIdLst>
  <p:sldIdLst>
    <p:sldId xmlns:r="http://schemas.openxmlformats.org/officeDocument/2006/relationships" id="256" r:id="R99760be7b4b8455f"/>
    <p:sldId xmlns:r="http://schemas.openxmlformats.org/officeDocument/2006/relationships" id="257" r:id="R3d4098bce4a64143"/>
    <p:sldId xmlns:r="http://schemas.openxmlformats.org/officeDocument/2006/relationships" id="258" r:id="R1f2a4aeb0df34c2a"/>
    <p:sldId xmlns:r="http://schemas.openxmlformats.org/officeDocument/2006/relationships" id="259" r:id="R4061616e9a1b4c4a"/>
    <p:sldId xmlns:r="http://schemas.openxmlformats.org/officeDocument/2006/relationships" id="260" r:id="R5b67e50aad2e4e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bb477fa6f04c4f" /><Relationship Type="http://schemas.openxmlformats.org/officeDocument/2006/relationships/slide" Target="/ppt/slides/slide1.xml" Id="R99760be7b4b8455f" /><Relationship Type="http://schemas.openxmlformats.org/officeDocument/2006/relationships/slide" Target="/ppt/slides/slide2.xml" Id="R3d4098bce4a64143" /><Relationship Type="http://schemas.openxmlformats.org/officeDocument/2006/relationships/slide" Target="/ppt/slides/slide3.xml" Id="R1f2a4aeb0df34c2a" /><Relationship Type="http://schemas.openxmlformats.org/officeDocument/2006/relationships/slide" Target="/ppt/slides/slide4.xml" Id="R4061616e9a1b4c4a" /><Relationship Type="http://schemas.openxmlformats.org/officeDocument/2006/relationships/slide" Target="/ppt/slides/slide5.xml" Id="R5b67e50aad2e4e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8ef55e7594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8cfe0219240cd" /><Relationship Type="http://schemas.openxmlformats.org/officeDocument/2006/relationships/theme" Target="/ppt/slideMasters/theme/theme1.xml" Id="R2a80b506b09142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b8cfe0219240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5509916b848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da245623345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d6480125d42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5cb13c81046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cf493c55e4b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ASKØY 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ASKØY NETT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NETT AS</a:t>
            </a:r>
          </a:p>
        </p:txBody>
      </p:sp>
    </p:spTree>
  </p:cSld>
  <p:clrMapOvr>
    <a:masterClrMapping xmlns:a="http://schemas.openxmlformats.org/drawingml/2006/main"/>
  </p:clrMapOvr>
</p:sld>
</file>