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4b41b572194e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68cb9458314d17"/>
  </p:sldMasterIdLst>
  <p:sldIdLst>
    <p:sldId xmlns:r="http://schemas.openxmlformats.org/officeDocument/2006/relationships" id="256" r:id="R61fd10310918440c"/>
    <p:sldId xmlns:r="http://schemas.openxmlformats.org/officeDocument/2006/relationships" id="257" r:id="R0321d45a09ce4596"/>
    <p:sldId xmlns:r="http://schemas.openxmlformats.org/officeDocument/2006/relationships" id="258" r:id="R2dba54fa81684581"/>
    <p:sldId xmlns:r="http://schemas.openxmlformats.org/officeDocument/2006/relationships" id="259" r:id="Rfe2f9a4eafa045ec"/>
    <p:sldId xmlns:r="http://schemas.openxmlformats.org/officeDocument/2006/relationships" id="260" r:id="R9f2c6934c4524051"/>
    <p:sldId xmlns:r="http://schemas.openxmlformats.org/officeDocument/2006/relationships" id="261" r:id="Rc9449c20790e4fff"/>
    <p:sldId xmlns:r="http://schemas.openxmlformats.org/officeDocument/2006/relationships" id="262" r:id="Rbd97eb98f85e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68cb9458314d17" /><Relationship Type="http://schemas.openxmlformats.org/officeDocument/2006/relationships/slide" Target="/ppt/slides/slide1.xml" Id="R61fd10310918440c" /><Relationship Type="http://schemas.openxmlformats.org/officeDocument/2006/relationships/slide" Target="/ppt/slides/slide2.xml" Id="R0321d45a09ce4596" /><Relationship Type="http://schemas.openxmlformats.org/officeDocument/2006/relationships/slide" Target="/ppt/slides/slide3.xml" Id="R2dba54fa81684581" /><Relationship Type="http://schemas.openxmlformats.org/officeDocument/2006/relationships/slide" Target="/ppt/slides/slide4.xml" Id="Rfe2f9a4eafa045ec" /><Relationship Type="http://schemas.openxmlformats.org/officeDocument/2006/relationships/slide" Target="/ppt/slides/slide5.xml" Id="R9f2c6934c4524051" /><Relationship Type="http://schemas.openxmlformats.org/officeDocument/2006/relationships/slide" Target="/ppt/slides/slide6.xml" Id="Rc9449c20790e4fff" /><Relationship Type="http://schemas.openxmlformats.org/officeDocument/2006/relationships/slide" Target="/ppt/slides/slide7.xml" Id="Rbd97eb98f85e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f47d448e5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07780dfd94423" /><Relationship Type="http://schemas.openxmlformats.org/officeDocument/2006/relationships/theme" Target="/ppt/slideMasters/theme/theme1.xml" Id="R165e4151d38647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f07780dfd9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57e274d7d47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b19ae2094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dfaef27f842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2ff17ee7f4c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066781b9346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d28630e9545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1f406b58d4e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