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1e95846c346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64cacf627346fe"/>
  </p:sldMasterIdLst>
  <p:sldIdLst>
    <p:sldId xmlns:r="http://schemas.openxmlformats.org/officeDocument/2006/relationships" id="256" r:id="R23d35a30d6284b3e"/>
    <p:sldId xmlns:r="http://schemas.openxmlformats.org/officeDocument/2006/relationships" id="257" r:id="R58c2e7f0951043e3"/>
    <p:sldId xmlns:r="http://schemas.openxmlformats.org/officeDocument/2006/relationships" id="258" r:id="Rf80447c0b1514a0e"/>
    <p:sldId xmlns:r="http://schemas.openxmlformats.org/officeDocument/2006/relationships" id="259" r:id="R158e4c2a56a94662"/>
    <p:sldId xmlns:r="http://schemas.openxmlformats.org/officeDocument/2006/relationships" id="260" r:id="Rbb0a3a22a3114c89"/>
    <p:sldId xmlns:r="http://schemas.openxmlformats.org/officeDocument/2006/relationships" id="261" r:id="R48e5eada67fa46f7"/>
    <p:sldId xmlns:r="http://schemas.openxmlformats.org/officeDocument/2006/relationships" id="262" r:id="R9637884dcc7b4a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4cacf627346fe" /><Relationship Type="http://schemas.openxmlformats.org/officeDocument/2006/relationships/slide" Target="/ppt/slides/slide1.xml" Id="R23d35a30d6284b3e" /><Relationship Type="http://schemas.openxmlformats.org/officeDocument/2006/relationships/slide" Target="/ppt/slides/slide2.xml" Id="R58c2e7f0951043e3" /><Relationship Type="http://schemas.openxmlformats.org/officeDocument/2006/relationships/slide" Target="/ppt/slides/slide3.xml" Id="Rf80447c0b1514a0e" /><Relationship Type="http://schemas.openxmlformats.org/officeDocument/2006/relationships/slide" Target="/ppt/slides/slide4.xml" Id="R158e4c2a56a94662" /><Relationship Type="http://schemas.openxmlformats.org/officeDocument/2006/relationships/slide" Target="/ppt/slides/slide5.xml" Id="Rbb0a3a22a3114c89" /><Relationship Type="http://schemas.openxmlformats.org/officeDocument/2006/relationships/slide" Target="/ppt/slides/slide6.xml" Id="R48e5eada67fa46f7" /><Relationship Type="http://schemas.openxmlformats.org/officeDocument/2006/relationships/slide" Target="/ppt/slides/slide7.xml" Id="R9637884dcc7b4a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be24ab8c9c4f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6edcb04164ef0" /><Relationship Type="http://schemas.openxmlformats.org/officeDocument/2006/relationships/theme" Target="/ppt/slideMasters/theme/theme1.xml" Id="R0cbedebed9c841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56edcb0416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19e8bee864c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ae185a0cfc42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56fa40633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f93fbdd8945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9c23a103649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c63c7334146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f25c6832847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VVS AS ble etablert [år] og holder til i Skibotn.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6 769 124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3 505 919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6 457 040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KJELL A THILESEN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SEPPOLA ODD-E THILESEN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Gammelveien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9143 Skibotn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71 53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974 532 913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VVS AS</a:t>
            </a:r>
          </a:p>
        </p:txBody>
      </p:sp>
    </p:spTree>
  </p:cSld>
  <p:clrMapOvr>
    <a:masterClrMapping xmlns:a="http://schemas.openxmlformats.org/drawingml/2006/main"/>
  </p:clrMapOvr>
</p:sld>
</file>