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a1d2f4835e45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5a01380b84a56"/>
  </p:sldMasterIdLst>
  <p:sldIdLst>
    <p:sldId xmlns:r="http://schemas.openxmlformats.org/officeDocument/2006/relationships" id="256" r:id="R9775c39e0b494840"/>
    <p:sldId xmlns:r="http://schemas.openxmlformats.org/officeDocument/2006/relationships" id="257" r:id="R066e25cced444cd0"/>
    <p:sldId xmlns:r="http://schemas.openxmlformats.org/officeDocument/2006/relationships" id="258" r:id="Rc7f9eb14be094bb9"/>
    <p:sldId xmlns:r="http://schemas.openxmlformats.org/officeDocument/2006/relationships" id="259" r:id="Rdd92f48824ab44e4"/>
    <p:sldId xmlns:r="http://schemas.openxmlformats.org/officeDocument/2006/relationships" id="260" r:id="Re95d5aeeda8c4316"/>
    <p:sldId xmlns:r="http://schemas.openxmlformats.org/officeDocument/2006/relationships" id="261" r:id="R374fb2a2ca324fe8"/>
    <p:sldId xmlns:r="http://schemas.openxmlformats.org/officeDocument/2006/relationships" id="262" r:id="Rd7fa66bdbb66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5a01380b84a56" /><Relationship Type="http://schemas.openxmlformats.org/officeDocument/2006/relationships/slide" Target="/ppt/slides/slide1.xml" Id="R9775c39e0b494840" /><Relationship Type="http://schemas.openxmlformats.org/officeDocument/2006/relationships/slide" Target="/ppt/slides/slide2.xml" Id="R066e25cced444cd0" /><Relationship Type="http://schemas.openxmlformats.org/officeDocument/2006/relationships/slide" Target="/ppt/slides/slide3.xml" Id="Rc7f9eb14be094bb9" /><Relationship Type="http://schemas.openxmlformats.org/officeDocument/2006/relationships/slide" Target="/ppt/slides/slide4.xml" Id="Rdd92f48824ab44e4" /><Relationship Type="http://schemas.openxmlformats.org/officeDocument/2006/relationships/slide" Target="/ppt/slides/slide5.xml" Id="Re95d5aeeda8c4316" /><Relationship Type="http://schemas.openxmlformats.org/officeDocument/2006/relationships/slide" Target="/ppt/slides/slide6.xml" Id="R374fb2a2ca324fe8" /><Relationship Type="http://schemas.openxmlformats.org/officeDocument/2006/relationships/slide" Target="/ppt/slides/slide7.xml" Id="Rd7fa66bdbb66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887ca5c624c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f6f01ec5b4577" /><Relationship Type="http://schemas.openxmlformats.org/officeDocument/2006/relationships/theme" Target="/ppt/slideMasters/theme/theme1.xml" Id="R0e6f34614fed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4f6f01ec5b45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1b5e2316b4e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1919de90342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ce61494214c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c083ed78c41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26110302d4d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e31ec468544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65f90edc348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VVS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THILESEN SEPPOLA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ODD-EINAR THILESEN SEPPOLA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