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3913412cdb45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653b2935b143c3"/>
  </p:sldMasterIdLst>
  <p:sldIdLst>
    <p:sldId xmlns:r="http://schemas.openxmlformats.org/officeDocument/2006/relationships" id="256" r:id="R3e952c89e49843d4"/>
    <p:sldId xmlns:r="http://schemas.openxmlformats.org/officeDocument/2006/relationships" id="257" r:id="R7ac2e957e3294bb7"/>
    <p:sldId xmlns:r="http://schemas.openxmlformats.org/officeDocument/2006/relationships" id="258" r:id="R831773954bec415e"/>
    <p:sldId xmlns:r="http://schemas.openxmlformats.org/officeDocument/2006/relationships" id="259" r:id="Rf086ff3c917b47ba"/>
    <p:sldId xmlns:r="http://schemas.openxmlformats.org/officeDocument/2006/relationships" id="260" r:id="R549e4a5286f447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653b2935b143c3" /><Relationship Type="http://schemas.openxmlformats.org/officeDocument/2006/relationships/slide" Target="/ppt/slides/slide1.xml" Id="R3e952c89e49843d4" /><Relationship Type="http://schemas.openxmlformats.org/officeDocument/2006/relationships/slide" Target="/ppt/slides/slide2.xml" Id="R7ac2e957e3294bb7" /><Relationship Type="http://schemas.openxmlformats.org/officeDocument/2006/relationships/slide" Target="/ppt/slides/slide3.xml" Id="R831773954bec415e" /><Relationship Type="http://schemas.openxmlformats.org/officeDocument/2006/relationships/slide" Target="/ppt/slides/slide4.xml" Id="Rf086ff3c917b47ba" /><Relationship Type="http://schemas.openxmlformats.org/officeDocument/2006/relationships/slide" Target="/ppt/slides/slide5.xml" Id="R549e4a5286f447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29be54a6c84d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a2e7b30bb4c52" /><Relationship Type="http://schemas.openxmlformats.org/officeDocument/2006/relationships/theme" Target="/ppt/slideMasters/theme/theme1.xml" Id="R954799a107084b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ea2e7b30bb4c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f2fd30bdb45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06c42ac2f4f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200bd42344c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fed076ad442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b63a77db848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KOMMUNE OPPVEKST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KOMMUNE OPPVEKST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974 635 763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