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6cc9ecd0a64f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10535514ed47c4"/>
  </p:sldMasterIdLst>
  <p:sldIdLst>
    <p:sldId xmlns:r="http://schemas.openxmlformats.org/officeDocument/2006/relationships" id="256" r:id="Rdf0720cdd4c14a72"/>
    <p:sldId xmlns:r="http://schemas.openxmlformats.org/officeDocument/2006/relationships" id="257" r:id="R6efee7169d164823"/>
    <p:sldId xmlns:r="http://schemas.openxmlformats.org/officeDocument/2006/relationships" id="258" r:id="R2a230aa79b944404"/>
    <p:sldId xmlns:r="http://schemas.openxmlformats.org/officeDocument/2006/relationships" id="259" r:id="R05c6fdcfb6944cce"/>
    <p:sldId xmlns:r="http://schemas.openxmlformats.org/officeDocument/2006/relationships" id="260" r:id="Rdb79e49b9a8542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10535514ed47c4" /><Relationship Type="http://schemas.openxmlformats.org/officeDocument/2006/relationships/slide" Target="/ppt/slides/slide1.xml" Id="Rdf0720cdd4c14a72" /><Relationship Type="http://schemas.openxmlformats.org/officeDocument/2006/relationships/slide" Target="/ppt/slides/slide2.xml" Id="R6efee7169d164823" /><Relationship Type="http://schemas.openxmlformats.org/officeDocument/2006/relationships/slide" Target="/ppt/slides/slide3.xml" Id="R2a230aa79b944404" /><Relationship Type="http://schemas.openxmlformats.org/officeDocument/2006/relationships/slide" Target="/ppt/slides/slide4.xml" Id="R05c6fdcfb6944cce" /><Relationship Type="http://schemas.openxmlformats.org/officeDocument/2006/relationships/slide" Target="/ppt/slides/slide5.xml" Id="Rdb79e49b9a8542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6bc7116fa04b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b1386fea244e2" /><Relationship Type="http://schemas.openxmlformats.org/officeDocument/2006/relationships/theme" Target="/ppt/slideMasters/theme/theme1.xml" Id="R64a444be41d741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0b1386fea244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bcdaecfa64f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82aa2a35041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1fddc3e6f46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db1e4696b42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091ef900745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KÅFJORD KOMMUNE SENTRALADMINISTRASJON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KOMMUNE SENTRALADMINISTRASJON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KÅFJORD KOMMUNE SENTRALADMINISTRASJON ble etablert [år] og holder til i Olderdalen.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KOMMUNE SENTRALADMINISTRASJON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KOMMUNE SENTRALADMINISTRASJON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KOMMUNE SENTRALADMINISTRASJON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9146 Olderdalen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974 794 721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KOMMUNE SENTRALADMINISTRASJON</a:t>
            </a:r>
          </a:p>
        </p:txBody>
      </p:sp>
    </p:spTree>
  </p:cSld>
  <p:clrMapOvr>
    <a:masterClrMapping xmlns:a="http://schemas.openxmlformats.org/drawingml/2006/main"/>
  </p:clrMapOvr>
</p:sld>
</file>