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4b0ee97a1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e2dfe67bf446d"/>
  </p:sldMasterIdLst>
  <p:sldIdLst>
    <p:sldId xmlns:r="http://schemas.openxmlformats.org/officeDocument/2006/relationships" id="256" r:id="R2e9e5c768f0148e2"/>
    <p:sldId xmlns:r="http://schemas.openxmlformats.org/officeDocument/2006/relationships" id="257" r:id="Rbc9cdaa387dc490c"/>
    <p:sldId xmlns:r="http://schemas.openxmlformats.org/officeDocument/2006/relationships" id="258" r:id="R3d0a82a9ba764ae1"/>
    <p:sldId xmlns:r="http://schemas.openxmlformats.org/officeDocument/2006/relationships" id="259" r:id="Rf3bd6ffcc3374908"/>
    <p:sldId xmlns:r="http://schemas.openxmlformats.org/officeDocument/2006/relationships" id="260" r:id="Ra3ca3f85b6694f76"/>
    <p:sldId xmlns:r="http://schemas.openxmlformats.org/officeDocument/2006/relationships" id="261" r:id="R8dd8ee4432354b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e2dfe67bf446d" /><Relationship Type="http://schemas.openxmlformats.org/officeDocument/2006/relationships/slide" Target="/ppt/slides/slide1.xml" Id="R2e9e5c768f0148e2" /><Relationship Type="http://schemas.openxmlformats.org/officeDocument/2006/relationships/slide" Target="/ppt/slides/slide2.xml" Id="Rbc9cdaa387dc490c" /><Relationship Type="http://schemas.openxmlformats.org/officeDocument/2006/relationships/slide" Target="/ppt/slides/slide3.xml" Id="R3d0a82a9ba764ae1" /><Relationship Type="http://schemas.openxmlformats.org/officeDocument/2006/relationships/slide" Target="/ppt/slides/slide4.xml" Id="Rf3bd6ffcc3374908" /><Relationship Type="http://schemas.openxmlformats.org/officeDocument/2006/relationships/slide" Target="/ppt/slides/slide5.xml" Id="Ra3ca3f85b6694f76" /><Relationship Type="http://schemas.openxmlformats.org/officeDocument/2006/relationships/slide" Target="/ppt/slides/slide6.xml" Id="R8dd8ee4432354b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d879ca011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060805d1449d" /><Relationship Type="http://schemas.openxmlformats.org/officeDocument/2006/relationships/theme" Target="/ppt/slideMasters/theme/theme1.xml" Id="R95d32b96f099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5060805d1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b0d3a1dc0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da2cfd849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f63e402f9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331b20215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26bbd8647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616178127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