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be4bf89eacc401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b8528a92333401d"/>
  </p:sldMasterIdLst>
  <p:sldIdLst>
    <p:sldId xmlns:r="http://schemas.openxmlformats.org/officeDocument/2006/relationships" id="256" r:id="Rdc47cbb348d4443e"/>
    <p:sldId xmlns:r="http://schemas.openxmlformats.org/officeDocument/2006/relationships" id="257" r:id="Rb142c09809a6490b"/>
    <p:sldId xmlns:r="http://schemas.openxmlformats.org/officeDocument/2006/relationships" id="258" r:id="R20c1ca90218d4441"/>
    <p:sldId xmlns:r="http://schemas.openxmlformats.org/officeDocument/2006/relationships" id="259" r:id="R0e12b695bcb34cf4"/>
    <p:sldId xmlns:r="http://schemas.openxmlformats.org/officeDocument/2006/relationships" id="260" r:id="R09c36121e400441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8528a92333401d" /><Relationship Type="http://schemas.openxmlformats.org/officeDocument/2006/relationships/slide" Target="/ppt/slides/slide1.xml" Id="Rdc47cbb348d4443e" /><Relationship Type="http://schemas.openxmlformats.org/officeDocument/2006/relationships/slide" Target="/ppt/slides/slide2.xml" Id="Rb142c09809a6490b" /><Relationship Type="http://schemas.openxmlformats.org/officeDocument/2006/relationships/slide" Target="/ppt/slides/slide3.xml" Id="R20c1ca90218d4441" /><Relationship Type="http://schemas.openxmlformats.org/officeDocument/2006/relationships/slide" Target="/ppt/slides/slide4.xml" Id="R0e12b695bcb34cf4" /><Relationship Type="http://schemas.openxmlformats.org/officeDocument/2006/relationships/slide" Target="/ppt/slides/slide5.xml" Id="R09c36121e400441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f86dc261ce41c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5e0f5cee1842b9" /><Relationship Type="http://schemas.openxmlformats.org/officeDocument/2006/relationships/theme" Target="/ppt/slideMasters/theme/theme1.xml" Id="R343ccad8553f486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c5e0f5cee1842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d4906d97bb462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4bf361d8824d5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fd6ed504d54d3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3d7a987b8a40f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c43af44fbf45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GJERSTAD HISTORIELAG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GJERSTAD HISTORIELAG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GJERSTAD HISTORIELAG ble etablert [år] og holder til i Sundebru.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GJERSTAD HISTORIELAG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GJERSTAD HISTORIELAG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GJERSTAD HISTORIELAG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Kristen Strat, Verksveien 68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4993 Sundebru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www.gjh.no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975 427 633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GJERSTAD HISTORIELAG</a:t>
            </a:r>
          </a:p>
        </p:txBody>
      </p:sp>
    </p:spTree>
  </p:cSld>
  <p:clrMapOvr>
    <a:masterClrMapping xmlns:a="http://schemas.openxmlformats.org/drawingml/2006/main"/>
  </p:clrMapOvr>
</p:sld>
</file>