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9c08ce5806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8cab6a8a44598"/>
  </p:sldMasterIdLst>
  <p:sldIdLst>
    <p:sldId xmlns:r="http://schemas.openxmlformats.org/officeDocument/2006/relationships" id="256" r:id="R3b12928643a74703"/>
    <p:sldId xmlns:r="http://schemas.openxmlformats.org/officeDocument/2006/relationships" id="257" r:id="R54bdd60990514747"/>
    <p:sldId xmlns:r="http://schemas.openxmlformats.org/officeDocument/2006/relationships" id="258" r:id="Rea7290e374df4112"/>
    <p:sldId xmlns:r="http://schemas.openxmlformats.org/officeDocument/2006/relationships" id="259" r:id="Rde2fd57fd3294f43"/>
    <p:sldId xmlns:r="http://schemas.openxmlformats.org/officeDocument/2006/relationships" id="260" r:id="R420f54dcbb0441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8cab6a8a44598" /><Relationship Type="http://schemas.openxmlformats.org/officeDocument/2006/relationships/slide" Target="/ppt/slides/slide1.xml" Id="R3b12928643a74703" /><Relationship Type="http://schemas.openxmlformats.org/officeDocument/2006/relationships/slide" Target="/ppt/slides/slide2.xml" Id="R54bdd60990514747" /><Relationship Type="http://schemas.openxmlformats.org/officeDocument/2006/relationships/slide" Target="/ppt/slides/slide3.xml" Id="Rea7290e374df4112" /><Relationship Type="http://schemas.openxmlformats.org/officeDocument/2006/relationships/slide" Target="/ppt/slides/slide4.xml" Id="Rde2fd57fd3294f43" /><Relationship Type="http://schemas.openxmlformats.org/officeDocument/2006/relationships/slide" Target="/ppt/slides/slide5.xml" Id="R420f54dcbb0441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420c522ec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86b3c5c9d4311" /><Relationship Type="http://schemas.openxmlformats.org/officeDocument/2006/relationships/theme" Target="/ppt/slideMasters/theme/theme1.xml" Id="R42278c552eaa4f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f86b3c5c9d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3816ba95142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749a3e417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e64daf6de46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d4793c5e14a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816042da24a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