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d60c64fc3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fe548dfc74c4f"/>
  </p:sldMasterIdLst>
  <p:sldIdLst>
    <p:sldId xmlns:r="http://schemas.openxmlformats.org/officeDocument/2006/relationships" id="256" r:id="R899d307568d54e3a"/>
    <p:sldId xmlns:r="http://schemas.openxmlformats.org/officeDocument/2006/relationships" id="257" r:id="R336712d3483b4ebc"/>
    <p:sldId xmlns:r="http://schemas.openxmlformats.org/officeDocument/2006/relationships" id="258" r:id="Rf71e435ec8174c38"/>
    <p:sldId xmlns:r="http://schemas.openxmlformats.org/officeDocument/2006/relationships" id="259" r:id="R61f8c6f2b1e84ae0"/>
    <p:sldId xmlns:r="http://schemas.openxmlformats.org/officeDocument/2006/relationships" id="260" r:id="R01efc4112f88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fe548dfc74c4f" /><Relationship Type="http://schemas.openxmlformats.org/officeDocument/2006/relationships/slide" Target="/ppt/slides/slide1.xml" Id="R899d307568d54e3a" /><Relationship Type="http://schemas.openxmlformats.org/officeDocument/2006/relationships/slide" Target="/ppt/slides/slide2.xml" Id="R336712d3483b4ebc" /><Relationship Type="http://schemas.openxmlformats.org/officeDocument/2006/relationships/slide" Target="/ppt/slides/slide3.xml" Id="Rf71e435ec8174c38" /><Relationship Type="http://schemas.openxmlformats.org/officeDocument/2006/relationships/slide" Target="/ppt/slides/slide4.xml" Id="R61f8c6f2b1e84ae0" /><Relationship Type="http://schemas.openxmlformats.org/officeDocument/2006/relationships/slide" Target="/ppt/slides/slide5.xml" Id="R01efc4112f88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27c02bd33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bdac2139f40a5" /><Relationship Type="http://schemas.openxmlformats.org/officeDocument/2006/relationships/theme" Target="/ppt/slideMasters/theme/theme1.xml" Id="Rde1df7159cef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bdac2139f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2bccb9677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fdcbca3d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fc1bc1656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2e9ed9716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334101126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STATSBANENES VERKSTEDARBERFORENING AVD 13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