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abbf2c994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3ba1fb4444b3d"/>
  </p:sldMasterIdLst>
  <p:sldIdLst>
    <p:sldId xmlns:r="http://schemas.openxmlformats.org/officeDocument/2006/relationships" id="256" r:id="Rd50f3df7848c4e2e"/>
    <p:sldId xmlns:r="http://schemas.openxmlformats.org/officeDocument/2006/relationships" id="257" r:id="R5458995fd77a4426"/>
    <p:sldId xmlns:r="http://schemas.openxmlformats.org/officeDocument/2006/relationships" id="258" r:id="R75c8d43cca5c449d"/>
    <p:sldId xmlns:r="http://schemas.openxmlformats.org/officeDocument/2006/relationships" id="259" r:id="Ra240519466e54146"/>
    <p:sldId xmlns:r="http://schemas.openxmlformats.org/officeDocument/2006/relationships" id="260" r:id="R259b66d002534659"/>
    <p:sldId xmlns:r="http://schemas.openxmlformats.org/officeDocument/2006/relationships" id="261" r:id="Rf3f72b39e5b2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3ba1fb4444b3d" /><Relationship Type="http://schemas.openxmlformats.org/officeDocument/2006/relationships/slide" Target="/ppt/slides/slide1.xml" Id="Rd50f3df7848c4e2e" /><Relationship Type="http://schemas.openxmlformats.org/officeDocument/2006/relationships/slide" Target="/ppt/slides/slide2.xml" Id="R5458995fd77a4426" /><Relationship Type="http://schemas.openxmlformats.org/officeDocument/2006/relationships/slide" Target="/ppt/slides/slide3.xml" Id="R75c8d43cca5c449d" /><Relationship Type="http://schemas.openxmlformats.org/officeDocument/2006/relationships/slide" Target="/ppt/slides/slide4.xml" Id="Ra240519466e54146" /><Relationship Type="http://schemas.openxmlformats.org/officeDocument/2006/relationships/slide" Target="/ppt/slides/slide5.xml" Id="R259b66d002534659" /><Relationship Type="http://schemas.openxmlformats.org/officeDocument/2006/relationships/slide" Target="/ppt/slides/slide6.xml" Id="Rf3f72b39e5b2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0c13139dd48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ef78ee784da9" /><Relationship Type="http://schemas.openxmlformats.org/officeDocument/2006/relationships/theme" Target="/ppt/slideMasters/theme/theme1.xml" Id="R52e3d6d96dd2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eef78ee78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838dc37d2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5407e938345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e5163c78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97248d047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1a44c858c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a79979f53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