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93d21ada4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59166e8414f07"/>
  </p:sldMasterIdLst>
  <p:sldIdLst>
    <p:sldId xmlns:r="http://schemas.openxmlformats.org/officeDocument/2006/relationships" id="256" r:id="Re62c982e239f414e"/>
    <p:sldId xmlns:r="http://schemas.openxmlformats.org/officeDocument/2006/relationships" id="257" r:id="R4ede5f15d0ec49f2"/>
    <p:sldId xmlns:r="http://schemas.openxmlformats.org/officeDocument/2006/relationships" id="258" r:id="R4708ba120c18481a"/>
    <p:sldId xmlns:r="http://schemas.openxmlformats.org/officeDocument/2006/relationships" id="259" r:id="Rf2017f23781142a6"/>
    <p:sldId xmlns:r="http://schemas.openxmlformats.org/officeDocument/2006/relationships" id="260" r:id="R22ca525317d34bf1"/>
    <p:sldId xmlns:r="http://schemas.openxmlformats.org/officeDocument/2006/relationships" id="261" r:id="R64f062f6850f4f3b"/>
    <p:sldId xmlns:r="http://schemas.openxmlformats.org/officeDocument/2006/relationships" id="262" r:id="Rbdec59fa9659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59166e8414f07" /><Relationship Type="http://schemas.openxmlformats.org/officeDocument/2006/relationships/slide" Target="/ppt/slides/slide1.xml" Id="Re62c982e239f414e" /><Relationship Type="http://schemas.openxmlformats.org/officeDocument/2006/relationships/slide" Target="/ppt/slides/slide2.xml" Id="R4ede5f15d0ec49f2" /><Relationship Type="http://schemas.openxmlformats.org/officeDocument/2006/relationships/slide" Target="/ppt/slides/slide3.xml" Id="R4708ba120c18481a" /><Relationship Type="http://schemas.openxmlformats.org/officeDocument/2006/relationships/slide" Target="/ppt/slides/slide4.xml" Id="Rf2017f23781142a6" /><Relationship Type="http://schemas.openxmlformats.org/officeDocument/2006/relationships/slide" Target="/ppt/slides/slide5.xml" Id="R22ca525317d34bf1" /><Relationship Type="http://schemas.openxmlformats.org/officeDocument/2006/relationships/slide" Target="/ppt/slides/slide6.xml" Id="R64f062f6850f4f3b" /><Relationship Type="http://schemas.openxmlformats.org/officeDocument/2006/relationships/slide" Target="/ppt/slides/slide7.xml" Id="Rbdec59fa9659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1e764b9044d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96cca2654d30" /><Relationship Type="http://schemas.openxmlformats.org/officeDocument/2006/relationships/theme" Target="/ppt/slideMasters/theme/theme1.xml" Id="R8f965dc3db79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d696cca2654d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50a8057e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ca1c8601d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0ab6afabc4f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c1572ed8b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dc49588c3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5a611ded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8a8d8f620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