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86ef552e543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7d539614a4438"/>
  </p:sldMasterIdLst>
  <p:sldIdLst>
    <p:sldId xmlns:r="http://schemas.openxmlformats.org/officeDocument/2006/relationships" id="256" r:id="Ra948d7c0a55d4d7a"/>
    <p:sldId xmlns:r="http://schemas.openxmlformats.org/officeDocument/2006/relationships" id="257" r:id="R5ce8da0fe0e34a4d"/>
    <p:sldId xmlns:r="http://schemas.openxmlformats.org/officeDocument/2006/relationships" id="258" r:id="R4355f96036ac41cb"/>
    <p:sldId xmlns:r="http://schemas.openxmlformats.org/officeDocument/2006/relationships" id="259" r:id="R3feb1f5184804aa8"/>
    <p:sldId xmlns:r="http://schemas.openxmlformats.org/officeDocument/2006/relationships" id="260" r:id="Rfcdad13fa9084662"/>
    <p:sldId xmlns:r="http://schemas.openxmlformats.org/officeDocument/2006/relationships" id="261" r:id="R88c791a201d0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7d539614a4438" /><Relationship Type="http://schemas.openxmlformats.org/officeDocument/2006/relationships/slide" Target="/ppt/slides/slide1.xml" Id="Ra948d7c0a55d4d7a" /><Relationship Type="http://schemas.openxmlformats.org/officeDocument/2006/relationships/slide" Target="/ppt/slides/slide2.xml" Id="R5ce8da0fe0e34a4d" /><Relationship Type="http://schemas.openxmlformats.org/officeDocument/2006/relationships/slide" Target="/ppt/slides/slide3.xml" Id="R4355f96036ac41cb" /><Relationship Type="http://schemas.openxmlformats.org/officeDocument/2006/relationships/slide" Target="/ppt/slides/slide4.xml" Id="R3feb1f5184804aa8" /><Relationship Type="http://schemas.openxmlformats.org/officeDocument/2006/relationships/slide" Target="/ppt/slides/slide5.xml" Id="Rfcdad13fa9084662" /><Relationship Type="http://schemas.openxmlformats.org/officeDocument/2006/relationships/slide" Target="/ppt/slides/slide6.xml" Id="R88c791a201d0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a53b29b02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842dac2e456d" /><Relationship Type="http://schemas.openxmlformats.org/officeDocument/2006/relationships/theme" Target="/ppt/slideMasters/theme/theme1.xml" Id="R587f6eec88c2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f842dac2e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b15cd00b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e9d2202314b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34e1ba37b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d3b0e66a047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db5d597b6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b3ba06aae4f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