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751f03ca8242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731fcfd4794133"/>
  </p:sldMasterIdLst>
  <p:sldIdLst>
    <p:sldId xmlns:r="http://schemas.openxmlformats.org/officeDocument/2006/relationships" id="256" r:id="R2ffbcbd0dab34f30"/>
    <p:sldId xmlns:r="http://schemas.openxmlformats.org/officeDocument/2006/relationships" id="257" r:id="R338405d32d5e4727"/>
    <p:sldId xmlns:r="http://schemas.openxmlformats.org/officeDocument/2006/relationships" id="258" r:id="Ra8dc9db0d35a4246"/>
    <p:sldId xmlns:r="http://schemas.openxmlformats.org/officeDocument/2006/relationships" id="259" r:id="Rd18d60d333ba40d3"/>
    <p:sldId xmlns:r="http://schemas.openxmlformats.org/officeDocument/2006/relationships" id="260" r:id="Rf28201edcf4544ad"/>
    <p:sldId xmlns:r="http://schemas.openxmlformats.org/officeDocument/2006/relationships" id="261" r:id="R7f3ca7d81bf24861"/>
    <p:sldId xmlns:r="http://schemas.openxmlformats.org/officeDocument/2006/relationships" id="262" r:id="Rb69c3f09b21346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731fcfd4794133" /><Relationship Type="http://schemas.openxmlformats.org/officeDocument/2006/relationships/slide" Target="/ppt/slides/slide1.xml" Id="R2ffbcbd0dab34f30" /><Relationship Type="http://schemas.openxmlformats.org/officeDocument/2006/relationships/slide" Target="/ppt/slides/slide2.xml" Id="R338405d32d5e4727" /><Relationship Type="http://schemas.openxmlformats.org/officeDocument/2006/relationships/slide" Target="/ppt/slides/slide3.xml" Id="Ra8dc9db0d35a4246" /><Relationship Type="http://schemas.openxmlformats.org/officeDocument/2006/relationships/slide" Target="/ppt/slides/slide4.xml" Id="Rd18d60d333ba40d3" /><Relationship Type="http://schemas.openxmlformats.org/officeDocument/2006/relationships/slide" Target="/ppt/slides/slide5.xml" Id="Rf28201edcf4544ad" /><Relationship Type="http://schemas.openxmlformats.org/officeDocument/2006/relationships/slide" Target="/ppt/slides/slide6.xml" Id="R7f3ca7d81bf24861" /><Relationship Type="http://schemas.openxmlformats.org/officeDocument/2006/relationships/slide" Target="/ppt/slides/slide7.xml" Id="Rb69c3f09b21346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d22d1f90644e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c4c9e139444548" /><Relationship Type="http://schemas.openxmlformats.org/officeDocument/2006/relationships/theme" Target="/ppt/slideMasters/theme/theme1.xml" Id="R82483fe18e014ce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c4c9e1394445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d211ce73314a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88126a3ed547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3b41f5b1a744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0689077f9b42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7b4aa282f0478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eee003d07d4a6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88fe0cdd1849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STRANDVEIEN AUTO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STRANDVEIEN AUTO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164 296 631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−2 283 333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−3 613 977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30 748 340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69 711 199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TUNGASLETTA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Tungasletta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87 50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mail@strandveienauto.no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www.strandveienauto.no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975 964 310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