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811e11ef2a4a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c6ca3325004935"/>
  </p:sldMasterIdLst>
  <p:sldIdLst>
    <p:sldId xmlns:r="http://schemas.openxmlformats.org/officeDocument/2006/relationships" id="256" r:id="R3fc2b5b2b40e4881"/>
    <p:sldId xmlns:r="http://schemas.openxmlformats.org/officeDocument/2006/relationships" id="257" r:id="Rf61db79a166145e8"/>
    <p:sldId xmlns:r="http://schemas.openxmlformats.org/officeDocument/2006/relationships" id="258" r:id="R617f936d18ad401b"/>
    <p:sldId xmlns:r="http://schemas.openxmlformats.org/officeDocument/2006/relationships" id="259" r:id="R9fba88a75b724ede"/>
    <p:sldId xmlns:r="http://schemas.openxmlformats.org/officeDocument/2006/relationships" id="260" r:id="Rf76dc4d1b9dc4e7e"/>
    <p:sldId xmlns:r="http://schemas.openxmlformats.org/officeDocument/2006/relationships" id="261" r:id="R87fbb444d8a74ad0"/>
    <p:sldId xmlns:r="http://schemas.openxmlformats.org/officeDocument/2006/relationships" id="262" r:id="Rdefb36667c1946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c6ca3325004935" /><Relationship Type="http://schemas.openxmlformats.org/officeDocument/2006/relationships/slide" Target="/ppt/slides/slide1.xml" Id="R3fc2b5b2b40e4881" /><Relationship Type="http://schemas.openxmlformats.org/officeDocument/2006/relationships/slide" Target="/ppt/slides/slide2.xml" Id="Rf61db79a166145e8" /><Relationship Type="http://schemas.openxmlformats.org/officeDocument/2006/relationships/slide" Target="/ppt/slides/slide3.xml" Id="R617f936d18ad401b" /><Relationship Type="http://schemas.openxmlformats.org/officeDocument/2006/relationships/slide" Target="/ppt/slides/slide4.xml" Id="R9fba88a75b724ede" /><Relationship Type="http://schemas.openxmlformats.org/officeDocument/2006/relationships/slide" Target="/ppt/slides/slide5.xml" Id="Rf76dc4d1b9dc4e7e" /><Relationship Type="http://schemas.openxmlformats.org/officeDocument/2006/relationships/slide" Target="/ppt/slides/slide6.xml" Id="R87fbb444d8a74ad0" /><Relationship Type="http://schemas.openxmlformats.org/officeDocument/2006/relationships/slide" Target="/ppt/slides/slide7.xml" Id="Rdefb36667c1946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4513d8cfa949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defdb30954fcd" /><Relationship Type="http://schemas.openxmlformats.org/officeDocument/2006/relationships/theme" Target="/ppt/slideMasters/theme/theme1.xml" Id="Ra72fcf61e3804b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adefdb30954f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9b1cc91b24e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8cb5637dc47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2b6a4593042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39bdb822947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c075f7ff14f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d9caa779041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204d9fff34b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NG SPAR INNLAND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 SPAR INNLAND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1 103 840 095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10 426 190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12 719 030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162 599 246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269 363 447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KJØPMANNSHUSET BUTIKKDRIFT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32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975 972 720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SPAR INNLAND AS</a:t>
            </a:r>
          </a:p>
        </p:txBody>
      </p:sp>
    </p:spTree>
  </p:cSld>
  <p:clrMapOvr>
    <a:masterClrMapping xmlns:a="http://schemas.openxmlformats.org/drawingml/2006/main"/>
  </p:clrMapOvr>
</p:sld>
</file>