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590f802e0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c00ccdba94e20"/>
  </p:sldMasterIdLst>
  <p:sldIdLst>
    <p:sldId xmlns:r="http://schemas.openxmlformats.org/officeDocument/2006/relationships" id="256" r:id="R025b7d9791a940d7"/>
    <p:sldId xmlns:r="http://schemas.openxmlformats.org/officeDocument/2006/relationships" id="257" r:id="Radff9975d82246c7"/>
    <p:sldId xmlns:r="http://schemas.openxmlformats.org/officeDocument/2006/relationships" id="258" r:id="R70868bbc94284f35"/>
    <p:sldId xmlns:r="http://schemas.openxmlformats.org/officeDocument/2006/relationships" id="259" r:id="R7324750722e84ea9"/>
    <p:sldId xmlns:r="http://schemas.openxmlformats.org/officeDocument/2006/relationships" id="260" r:id="Rc3cf619b3976418c"/>
    <p:sldId xmlns:r="http://schemas.openxmlformats.org/officeDocument/2006/relationships" id="261" r:id="R4019d1ea04a64192"/>
    <p:sldId xmlns:r="http://schemas.openxmlformats.org/officeDocument/2006/relationships" id="262" r:id="Rbb383d124791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c00ccdba94e20" /><Relationship Type="http://schemas.openxmlformats.org/officeDocument/2006/relationships/slide" Target="/ppt/slides/slide1.xml" Id="R025b7d9791a940d7" /><Relationship Type="http://schemas.openxmlformats.org/officeDocument/2006/relationships/slide" Target="/ppt/slides/slide2.xml" Id="Radff9975d82246c7" /><Relationship Type="http://schemas.openxmlformats.org/officeDocument/2006/relationships/slide" Target="/ppt/slides/slide3.xml" Id="R70868bbc94284f35" /><Relationship Type="http://schemas.openxmlformats.org/officeDocument/2006/relationships/slide" Target="/ppt/slides/slide4.xml" Id="R7324750722e84ea9" /><Relationship Type="http://schemas.openxmlformats.org/officeDocument/2006/relationships/slide" Target="/ppt/slides/slide5.xml" Id="Rc3cf619b3976418c" /><Relationship Type="http://schemas.openxmlformats.org/officeDocument/2006/relationships/slide" Target="/ppt/slides/slide6.xml" Id="R4019d1ea04a64192" /><Relationship Type="http://schemas.openxmlformats.org/officeDocument/2006/relationships/slide" Target="/ppt/slides/slide7.xml" Id="Rbb383d124791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8db774dc9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816f64bb34c97" /><Relationship Type="http://schemas.openxmlformats.org/officeDocument/2006/relationships/theme" Target="/ppt/slideMasters/theme/theme1.xml" Id="Rc09fc0cbbc22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816f64bb3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e516b1328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45c0bd363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c1e4383f1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4e420ebd1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1cd91c2f3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9b15d0bbf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32a40d08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SKRIVEVERKSTEDET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SKRIVEVERKSTEDET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68 815 341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63 208 521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61 289 602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491 576 502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506 605 451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NESBØ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56 44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jo.nesbo@chello.no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975 995 666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SKRIVEVERKSTEDET AS</a:t>
            </a:r>
          </a:p>
        </p:txBody>
      </p:sp>
    </p:spTree>
  </p:cSld>
  <p:clrMapOvr>
    <a:masterClrMapping xmlns:a="http://schemas.openxmlformats.org/drawingml/2006/main"/>
  </p:clrMapOvr>
</p:sld>
</file>