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793e969b9940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d0f49cc3354dc8"/>
  </p:sldMasterIdLst>
  <p:sldIdLst>
    <p:sldId xmlns:r="http://schemas.openxmlformats.org/officeDocument/2006/relationships" id="256" r:id="Re984489ec6ea4d52"/>
    <p:sldId xmlns:r="http://schemas.openxmlformats.org/officeDocument/2006/relationships" id="257" r:id="R520ad00cf1784104"/>
    <p:sldId xmlns:r="http://schemas.openxmlformats.org/officeDocument/2006/relationships" id="258" r:id="R0db6473e676f49d2"/>
    <p:sldId xmlns:r="http://schemas.openxmlformats.org/officeDocument/2006/relationships" id="259" r:id="R087bc1ec62324b90"/>
    <p:sldId xmlns:r="http://schemas.openxmlformats.org/officeDocument/2006/relationships" id="260" r:id="Raf84ebec25e943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d0f49cc3354dc8" /><Relationship Type="http://schemas.openxmlformats.org/officeDocument/2006/relationships/slide" Target="/ppt/slides/slide1.xml" Id="Re984489ec6ea4d52" /><Relationship Type="http://schemas.openxmlformats.org/officeDocument/2006/relationships/slide" Target="/ppt/slides/slide2.xml" Id="R520ad00cf1784104" /><Relationship Type="http://schemas.openxmlformats.org/officeDocument/2006/relationships/slide" Target="/ppt/slides/slide3.xml" Id="R0db6473e676f49d2" /><Relationship Type="http://schemas.openxmlformats.org/officeDocument/2006/relationships/slide" Target="/ppt/slides/slide4.xml" Id="R087bc1ec62324b90" /><Relationship Type="http://schemas.openxmlformats.org/officeDocument/2006/relationships/slide" Target="/ppt/slides/slide5.xml" Id="Raf84ebec25e943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5559d54b8d40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3ff042b7a441f" /><Relationship Type="http://schemas.openxmlformats.org/officeDocument/2006/relationships/theme" Target="/ppt/slideMasters/theme/theme1.xml" Id="Rdafdb7231dba46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f3ff042b7a44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e2c1e829f4f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c69f2bf6e4f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66e8c23fa4d6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36103848344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0a0b2109345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ABBS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ABBS PENSJONSKASSE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976 010 809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ABBS PENSJONSKASSE</a:t>
            </a:r>
          </a:p>
        </p:txBody>
      </p:sp>
    </p:spTree>
  </p:cSld>
  <p:clrMapOvr>
    <a:masterClrMapping xmlns:a="http://schemas.openxmlformats.org/drawingml/2006/main"/>
  </p:clrMapOvr>
</p:sld>
</file>