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ea0b1335294d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e667adb58a4c14"/>
  </p:sldMasterIdLst>
  <p:sldIdLst>
    <p:sldId xmlns:r="http://schemas.openxmlformats.org/officeDocument/2006/relationships" id="256" r:id="R7e2d09be551a4206"/>
    <p:sldId xmlns:r="http://schemas.openxmlformats.org/officeDocument/2006/relationships" id="257" r:id="Reae68010eaae480c"/>
    <p:sldId xmlns:r="http://schemas.openxmlformats.org/officeDocument/2006/relationships" id="258" r:id="R8b6381cdf1cb44b8"/>
    <p:sldId xmlns:r="http://schemas.openxmlformats.org/officeDocument/2006/relationships" id="259" r:id="R775e5e0c9bfb40ad"/>
    <p:sldId xmlns:r="http://schemas.openxmlformats.org/officeDocument/2006/relationships" id="260" r:id="Re42b54db8f5f445a"/>
    <p:sldId xmlns:r="http://schemas.openxmlformats.org/officeDocument/2006/relationships" id="261" r:id="R62a64db045ac4889"/>
    <p:sldId xmlns:r="http://schemas.openxmlformats.org/officeDocument/2006/relationships" id="262" r:id="R51e8da223c5b48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e667adb58a4c14" /><Relationship Type="http://schemas.openxmlformats.org/officeDocument/2006/relationships/slide" Target="/ppt/slides/slide1.xml" Id="R7e2d09be551a4206" /><Relationship Type="http://schemas.openxmlformats.org/officeDocument/2006/relationships/slide" Target="/ppt/slides/slide2.xml" Id="Reae68010eaae480c" /><Relationship Type="http://schemas.openxmlformats.org/officeDocument/2006/relationships/slide" Target="/ppt/slides/slide3.xml" Id="R8b6381cdf1cb44b8" /><Relationship Type="http://schemas.openxmlformats.org/officeDocument/2006/relationships/slide" Target="/ppt/slides/slide4.xml" Id="R775e5e0c9bfb40ad" /><Relationship Type="http://schemas.openxmlformats.org/officeDocument/2006/relationships/slide" Target="/ppt/slides/slide5.xml" Id="Re42b54db8f5f445a" /><Relationship Type="http://schemas.openxmlformats.org/officeDocument/2006/relationships/slide" Target="/ppt/slides/slide6.xml" Id="R62a64db045ac4889" /><Relationship Type="http://schemas.openxmlformats.org/officeDocument/2006/relationships/slide" Target="/ppt/slides/slide7.xml" Id="R51e8da223c5b48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6acc4753f240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610c094064b58" /><Relationship Type="http://schemas.openxmlformats.org/officeDocument/2006/relationships/theme" Target="/ppt/slideMasters/theme/theme1.xml" Id="R1dc08326dbc849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e610c094064b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8ccf8f0304d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af507f13749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dcb0f85ac4c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f084d4bc745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0599e5ca648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3dfcc520848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5e25edebe4a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STRANDA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STRANDA RØRSERVICE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5 697 631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1 161 828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2 018 126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 ØYSTEIN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KIRKHORN ELLING OLA DREGE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REKDAL KÅRE EGIL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Bankgata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stranro@online.no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