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d8e8e59a7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c7b8e453684b2c"/>
  </p:sldMasterIdLst>
  <p:sldIdLst>
    <p:sldId xmlns:r="http://schemas.openxmlformats.org/officeDocument/2006/relationships" id="256" r:id="Rc92c4cf55d2f487f"/>
    <p:sldId xmlns:r="http://schemas.openxmlformats.org/officeDocument/2006/relationships" id="257" r:id="R29ee8c2c6b1f4f64"/>
    <p:sldId xmlns:r="http://schemas.openxmlformats.org/officeDocument/2006/relationships" id="258" r:id="Rf0631333a5e949b8"/>
    <p:sldId xmlns:r="http://schemas.openxmlformats.org/officeDocument/2006/relationships" id="259" r:id="R0af9688059e449c9"/>
    <p:sldId xmlns:r="http://schemas.openxmlformats.org/officeDocument/2006/relationships" id="260" r:id="R9ddee7d21bdb47d3"/>
    <p:sldId xmlns:r="http://schemas.openxmlformats.org/officeDocument/2006/relationships" id="261" r:id="R4020fba0feb44827"/>
    <p:sldId xmlns:r="http://schemas.openxmlformats.org/officeDocument/2006/relationships" id="262" r:id="R70a616bb2cba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7b8e453684b2c" /><Relationship Type="http://schemas.openxmlformats.org/officeDocument/2006/relationships/slide" Target="/ppt/slides/slide1.xml" Id="Rc92c4cf55d2f487f" /><Relationship Type="http://schemas.openxmlformats.org/officeDocument/2006/relationships/slide" Target="/ppt/slides/slide2.xml" Id="R29ee8c2c6b1f4f64" /><Relationship Type="http://schemas.openxmlformats.org/officeDocument/2006/relationships/slide" Target="/ppt/slides/slide3.xml" Id="Rf0631333a5e949b8" /><Relationship Type="http://schemas.openxmlformats.org/officeDocument/2006/relationships/slide" Target="/ppt/slides/slide4.xml" Id="R0af9688059e449c9" /><Relationship Type="http://schemas.openxmlformats.org/officeDocument/2006/relationships/slide" Target="/ppt/slides/slide5.xml" Id="R9ddee7d21bdb47d3" /><Relationship Type="http://schemas.openxmlformats.org/officeDocument/2006/relationships/slide" Target="/ppt/slides/slide6.xml" Id="R4020fba0feb44827" /><Relationship Type="http://schemas.openxmlformats.org/officeDocument/2006/relationships/slide" Target="/ppt/slides/slide7.xml" Id="R70a616bb2cba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b45549cc5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e0551df624b51" /><Relationship Type="http://schemas.openxmlformats.org/officeDocument/2006/relationships/theme" Target="/ppt/slideMasters/theme/theme1.xml" Id="R6a327dc90c86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e0551df62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d95a389d141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8fef8188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f62426e54e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55aefdab141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c6a37e1db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a1afc0e9840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99afee123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