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578f3219a2945a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9b0bd9ba9934e8d"/>
  </p:sldMasterIdLst>
  <p:sldIdLst>
    <p:sldId xmlns:r="http://schemas.openxmlformats.org/officeDocument/2006/relationships" id="256" r:id="R30861226492d4559"/>
    <p:sldId xmlns:r="http://schemas.openxmlformats.org/officeDocument/2006/relationships" id="257" r:id="R9e5b025186cf469e"/>
    <p:sldId xmlns:r="http://schemas.openxmlformats.org/officeDocument/2006/relationships" id="258" r:id="Rb8d961b2872844e0"/>
    <p:sldId xmlns:r="http://schemas.openxmlformats.org/officeDocument/2006/relationships" id="259" r:id="R5b0e2f65a06b4640"/>
    <p:sldId xmlns:r="http://schemas.openxmlformats.org/officeDocument/2006/relationships" id="260" r:id="Rc128efac45804b79"/>
    <p:sldId xmlns:r="http://schemas.openxmlformats.org/officeDocument/2006/relationships" id="261" r:id="R309caf9a2ce741be"/>
    <p:sldId xmlns:r="http://schemas.openxmlformats.org/officeDocument/2006/relationships" id="262" r:id="Rd37ea2e5d1df4a2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9b0bd9ba9934e8d" /><Relationship Type="http://schemas.openxmlformats.org/officeDocument/2006/relationships/slide" Target="/ppt/slides/slide1.xml" Id="R30861226492d4559" /><Relationship Type="http://schemas.openxmlformats.org/officeDocument/2006/relationships/slide" Target="/ppt/slides/slide2.xml" Id="R9e5b025186cf469e" /><Relationship Type="http://schemas.openxmlformats.org/officeDocument/2006/relationships/slide" Target="/ppt/slides/slide3.xml" Id="Rb8d961b2872844e0" /><Relationship Type="http://schemas.openxmlformats.org/officeDocument/2006/relationships/slide" Target="/ppt/slides/slide4.xml" Id="R5b0e2f65a06b4640" /><Relationship Type="http://schemas.openxmlformats.org/officeDocument/2006/relationships/slide" Target="/ppt/slides/slide5.xml" Id="Rc128efac45804b79" /><Relationship Type="http://schemas.openxmlformats.org/officeDocument/2006/relationships/slide" Target="/ppt/slides/slide6.xml" Id="R309caf9a2ce741be" /><Relationship Type="http://schemas.openxmlformats.org/officeDocument/2006/relationships/slide" Target="/ppt/slides/slide7.xml" Id="Rd37ea2e5d1df4a2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4c41191754f48b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bba1f67f574244" /><Relationship Type="http://schemas.openxmlformats.org/officeDocument/2006/relationships/theme" Target="/ppt/slideMasters/theme/theme1.xml" Id="R7f75a86cb710418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1bba1f67f57424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4fe2f8c2454f9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fef9ad4ab249f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82231d824245c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23c3c70e3e484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12adfb4977453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3e4f0cfd4141c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076f4a325c4f3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ØKONOMICONSULT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ØKONOMICONSULT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ØKONOMICONSULT AS ble etablert [år] og holder til i Harstad.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ØKONOMICONSULT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ØKONOMICONSULT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ØKONOMICONSULT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2 573 279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96 722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3 180 101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4 603 812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ØKONOMICONSULT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BÅRDLUND TERJE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ØKONOMICONSULT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Magnus gate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9404 Harstad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post@okonomiconsult.no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www.okonomiconsult.no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976 038 495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ØKONOMICONSULT AS</a:t>
            </a:r>
          </a:p>
        </p:txBody>
      </p:sp>
    </p:spTree>
  </p:cSld>
  <p:clrMapOvr>
    <a:masterClrMapping xmlns:a="http://schemas.openxmlformats.org/drawingml/2006/main"/>
  </p:clrMapOvr>
</p:sld>
</file>