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b69c76d7ef44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8905e4fdd14fbc"/>
  </p:sldMasterIdLst>
  <p:sldIdLst>
    <p:sldId xmlns:r="http://schemas.openxmlformats.org/officeDocument/2006/relationships" id="256" r:id="R20d1b7a25b4b4066"/>
    <p:sldId xmlns:r="http://schemas.openxmlformats.org/officeDocument/2006/relationships" id="257" r:id="Re2e2eb5f5e5a4897"/>
    <p:sldId xmlns:r="http://schemas.openxmlformats.org/officeDocument/2006/relationships" id="258" r:id="Rcd92f4a0292d4b58"/>
    <p:sldId xmlns:r="http://schemas.openxmlformats.org/officeDocument/2006/relationships" id="259" r:id="R43ba0a19604f4a3c"/>
    <p:sldId xmlns:r="http://schemas.openxmlformats.org/officeDocument/2006/relationships" id="260" r:id="R6cc96393e36345d6"/>
    <p:sldId xmlns:r="http://schemas.openxmlformats.org/officeDocument/2006/relationships" id="261" r:id="Rb0dd96b482bc449b"/>
    <p:sldId xmlns:r="http://schemas.openxmlformats.org/officeDocument/2006/relationships" id="262" r:id="R90b3b7c1dfa9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905e4fdd14fbc" /><Relationship Type="http://schemas.openxmlformats.org/officeDocument/2006/relationships/slide" Target="/ppt/slides/slide1.xml" Id="R20d1b7a25b4b4066" /><Relationship Type="http://schemas.openxmlformats.org/officeDocument/2006/relationships/slide" Target="/ppt/slides/slide2.xml" Id="Re2e2eb5f5e5a4897" /><Relationship Type="http://schemas.openxmlformats.org/officeDocument/2006/relationships/slide" Target="/ppt/slides/slide3.xml" Id="Rcd92f4a0292d4b58" /><Relationship Type="http://schemas.openxmlformats.org/officeDocument/2006/relationships/slide" Target="/ppt/slides/slide4.xml" Id="R43ba0a19604f4a3c" /><Relationship Type="http://schemas.openxmlformats.org/officeDocument/2006/relationships/slide" Target="/ppt/slides/slide5.xml" Id="R6cc96393e36345d6" /><Relationship Type="http://schemas.openxmlformats.org/officeDocument/2006/relationships/slide" Target="/ppt/slides/slide6.xml" Id="Rb0dd96b482bc449b" /><Relationship Type="http://schemas.openxmlformats.org/officeDocument/2006/relationships/slide" Target="/ppt/slides/slide7.xml" Id="R90b3b7c1dfa9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2042b30cb49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41537619448be" /><Relationship Type="http://schemas.openxmlformats.org/officeDocument/2006/relationships/theme" Target="/ppt/slideMasters/theme/theme1.xml" Id="R2be170b99f1640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041537619448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732664a1549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6b35339b74c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b3c0017f6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c9910aaf1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73766ea504a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793d228064e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1abfdec8848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20 546 980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1 309 609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1 072 817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7 915 267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BERGFJORD FREDRIK  –  34,3 %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 –  34,3 %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FREDRIK EIDE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RUNE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Idrettsvegen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15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fredrik@elektroteam-bergen.no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976 041 267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