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4dda27db6948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43ac2063164773"/>
  </p:sldMasterIdLst>
  <p:sldIdLst>
    <p:sldId xmlns:r="http://schemas.openxmlformats.org/officeDocument/2006/relationships" id="256" r:id="R177028f7962a4313"/>
    <p:sldId xmlns:r="http://schemas.openxmlformats.org/officeDocument/2006/relationships" id="257" r:id="R55255328e26c47d2"/>
    <p:sldId xmlns:r="http://schemas.openxmlformats.org/officeDocument/2006/relationships" id="258" r:id="R84eb54c937454568"/>
    <p:sldId xmlns:r="http://schemas.openxmlformats.org/officeDocument/2006/relationships" id="259" r:id="Rae4d7dde84c04dd0"/>
    <p:sldId xmlns:r="http://schemas.openxmlformats.org/officeDocument/2006/relationships" id="260" r:id="R1c531fa0e309414b"/>
    <p:sldId xmlns:r="http://schemas.openxmlformats.org/officeDocument/2006/relationships" id="261" r:id="R21c645035dc240b3"/>
    <p:sldId xmlns:r="http://schemas.openxmlformats.org/officeDocument/2006/relationships" id="262" r:id="R67bfcd2a228542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43ac2063164773" /><Relationship Type="http://schemas.openxmlformats.org/officeDocument/2006/relationships/slide" Target="/ppt/slides/slide1.xml" Id="R177028f7962a4313" /><Relationship Type="http://schemas.openxmlformats.org/officeDocument/2006/relationships/slide" Target="/ppt/slides/slide2.xml" Id="R55255328e26c47d2" /><Relationship Type="http://schemas.openxmlformats.org/officeDocument/2006/relationships/slide" Target="/ppt/slides/slide3.xml" Id="R84eb54c937454568" /><Relationship Type="http://schemas.openxmlformats.org/officeDocument/2006/relationships/slide" Target="/ppt/slides/slide4.xml" Id="Rae4d7dde84c04dd0" /><Relationship Type="http://schemas.openxmlformats.org/officeDocument/2006/relationships/slide" Target="/ppt/slides/slide5.xml" Id="R1c531fa0e309414b" /><Relationship Type="http://schemas.openxmlformats.org/officeDocument/2006/relationships/slide" Target="/ppt/slides/slide6.xml" Id="R21c645035dc240b3" /><Relationship Type="http://schemas.openxmlformats.org/officeDocument/2006/relationships/slide" Target="/ppt/slides/slide7.xml" Id="R67bfcd2a228542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117c92a654a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a5df784384197" /><Relationship Type="http://schemas.openxmlformats.org/officeDocument/2006/relationships/theme" Target="/ppt/slideMasters/theme/theme1.xml" Id="R937928461e7347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fa5df78438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5da451190b40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27b701bb845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8a973419a48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a8f1995e54b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fbbe134ad48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7b8ab2ee645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4e4a9851544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BJØRKAN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BJØRKAN REGNSKAP AS ble etablert [år] og holder til i Budalen.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12 886 488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538 939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448 274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4 459 642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6 761 672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 BJØRKAN 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MARIE RØTTUM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Synnerdalsveien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7298 Budalen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65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976 089 790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BJØRKAN REGNSKAP AS</a:t>
            </a:r>
          </a:p>
        </p:txBody>
      </p:sp>
    </p:spTree>
  </p:cSld>
  <p:clrMapOvr>
    <a:masterClrMapping xmlns:a="http://schemas.openxmlformats.org/drawingml/2006/main"/>
  </p:clrMapOvr>
</p:sld>
</file>