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fdf1da6cb04d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c68ca2129e48f5"/>
  </p:sldMasterIdLst>
  <p:sldIdLst>
    <p:sldId xmlns:r="http://schemas.openxmlformats.org/officeDocument/2006/relationships" id="256" r:id="R8611e9bae5e44e8e"/>
    <p:sldId xmlns:r="http://schemas.openxmlformats.org/officeDocument/2006/relationships" id="257" r:id="R58a6716c076a4993"/>
    <p:sldId xmlns:r="http://schemas.openxmlformats.org/officeDocument/2006/relationships" id="258" r:id="R23c79a669aa742c5"/>
    <p:sldId xmlns:r="http://schemas.openxmlformats.org/officeDocument/2006/relationships" id="259" r:id="R80a844cd43494722"/>
    <p:sldId xmlns:r="http://schemas.openxmlformats.org/officeDocument/2006/relationships" id="260" r:id="R6c9cd3f8fb764a3c"/>
    <p:sldId xmlns:r="http://schemas.openxmlformats.org/officeDocument/2006/relationships" id="261" r:id="R6b6930d946264c1c"/>
    <p:sldId xmlns:r="http://schemas.openxmlformats.org/officeDocument/2006/relationships" id="262" r:id="R4f60bc29b1454d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c68ca2129e48f5" /><Relationship Type="http://schemas.openxmlformats.org/officeDocument/2006/relationships/slide" Target="/ppt/slides/slide1.xml" Id="R8611e9bae5e44e8e" /><Relationship Type="http://schemas.openxmlformats.org/officeDocument/2006/relationships/slide" Target="/ppt/slides/slide2.xml" Id="R58a6716c076a4993" /><Relationship Type="http://schemas.openxmlformats.org/officeDocument/2006/relationships/slide" Target="/ppt/slides/slide3.xml" Id="R23c79a669aa742c5" /><Relationship Type="http://schemas.openxmlformats.org/officeDocument/2006/relationships/slide" Target="/ppt/slides/slide4.xml" Id="R80a844cd43494722" /><Relationship Type="http://schemas.openxmlformats.org/officeDocument/2006/relationships/slide" Target="/ppt/slides/slide5.xml" Id="R6c9cd3f8fb764a3c" /><Relationship Type="http://schemas.openxmlformats.org/officeDocument/2006/relationships/slide" Target="/ppt/slides/slide6.xml" Id="R6b6930d946264c1c" /><Relationship Type="http://schemas.openxmlformats.org/officeDocument/2006/relationships/slide" Target="/ppt/slides/slide7.xml" Id="R4f60bc29b1454d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aa17f714124f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6df3b51b54fea" /><Relationship Type="http://schemas.openxmlformats.org/officeDocument/2006/relationships/theme" Target="/ppt/slideMasters/theme/theme1.xml" Id="R31414152411b42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56df3b51b54f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16bdc362840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94a124a7040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6c41b187945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eb915d85343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64d42d86a46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75c9549ca48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1dbf41a4c49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RD BLIKK OG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RD BLIKK OG VENTILASJON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15 005 106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489 281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3 289 030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6 644 305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RD BLIKK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Nardovegen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roger@rdblikk.no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www.rdblikk.no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976 098 331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