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4b79d735df45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c3cc6030134930"/>
  </p:sldMasterIdLst>
  <p:sldIdLst>
    <p:sldId xmlns:r="http://schemas.openxmlformats.org/officeDocument/2006/relationships" id="256" r:id="Rd1cf41268bc34ce1"/>
    <p:sldId xmlns:r="http://schemas.openxmlformats.org/officeDocument/2006/relationships" id="257" r:id="Rf34dbbcd449a484b"/>
    <p:sldId xmlns:r="http://schemas.openxmlformats.org/officeDocument/2006/relationships" id="258" r:id="R21636536d8e64e1b"/>
    <p:sldId xmlns:r="http://schemas.openxmlformats.org/officeDocument/2006/relationships" id="259" r:id="R2027b6337c374af5"/>
    <p:sldId xmlns:r="http://schemas.openxmlformats.org/officeDocument/2006/relationships" id="260" r:id="R27ea02eee5634819"/>
    <p:sldId xmlns:r="http://schemas.openxmlformats.org/officeDocument/2006/relationships" id="261" r:id="R37ed0d9ad805409e"/>
    <p:sldId xmlns:r="http://schemas.openxmlformats.org/officeDocument/2006/relationships" id="262" r:id="Rd3ba7904ffa342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c3cc6030134930" /><Relationship Type="http://schemas.openxmlformats.org/officeDocument/2006/relationships/slide" Target="/ppt/slides/slide1.xml" Id="Rd1cf41268bc34ce1" /><Relationship Type="http://schemas.openxmlformats.org/officeDocument/2006/relationships/slide" Target="/ppt/slides/slide2.xml" Id="Rf34dbbcd449a484b" /><Relationship Type="http://schemas.openxmlformats.org/officeDocument/2006/relationships/slide" Target="/ppt/slides/slide3.xml" Id="R21636536d8e64e1b" /><Relationship Type="http://schemas.openxmlformats.org/officeDocument/2006/relationships/slide" Target="/ppt/slides/slide4.xml" Id="R2027b6337c374af5" /><Relationship Type="http://schemas.openxmlformats.org/officeDocument/2006/relationships/slide" Target="/ppt/slides/slide5.xml" Id="R27ea02eee5634819" /><Relationship Type="http://schemas.openxmlformats.org/officeDocument/2006/relationships/slide" Target="/ppt/slides/slide6.xml" Id="R37ed0d9ad805409e" /><Relationship Type="http://schemas.openxmlformats.org/officeDocument/2006/relationships/slide" Target="/ppt/slides/slide7.xml" Id="Rd3ba7904ffa342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207f453ec046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ad3f2810843fd" /><Relationship Type="http://schemas.openxmlformats.org/officeDocument/2006/relationships/theme" Target="/ppt/slideMasters/theme/theme1.xml" Id="Rc910b83f3a9744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3ad3f2810843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8d0a161bd4a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e88e296ab47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9f44104cb44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f4b66c6a446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54290b6874d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8261c3c384e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32a96bb9740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HURLENS AGENTURFORRETNING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HURLENS AGENTURFORRETNING AS ble etablert [år] og holder til i Eidsvåg I Romsdal.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616 725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−110 819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1 507 903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1 643 778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ØISTEIN HURLEN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6460 Eidsvåg I Romsdal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73 26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976 201 639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