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0edb35e0c541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b232043c684da5"/>
  </p:sldMasterIdLst>
  <p:sldIdLst>
    <p:sldId xmlns:r="http://schemas.openxmlformats.org/officeDocument/2006/relationships" id="256" r:id="R99a1dab5b23f4147"/>
    <p:sldId xmlns:r="http://schemas.openxmlformats.org/officeDocument/2006/relationships" id="257" r:id="Rc37e117ba9164c2b"/>
    <p:sldId xmlns:r="http://schemas.openxmlformats.org/officeDocument/2006/relationships" id="258" r:id="Rc607a77742be4159"/>
    <p:sldId xmlns:r="http://schemas.openxmlformats.org/officeDocument/2006/relationships" id="259" r:id="R219879bdb11f4cb1"/>
    <p:sldId xmlns:r="http://schemas.openxmlformats.org/officeDocument/2006/relationships" id="260" r:id="Rf46f07834b70423f"/>
    <p:sldId xmlns:r="http://schemas.openxmlformats.org/officeDocument/2006/relationships" id="261" r:id="R0925d7db1dbd47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232043c684da5" /><Relationship Type="http://schemas.openxmlformats.org/officeDocument/2006/relationships/slide" Target="/ppt/slides/slide1.xml" Id="R99a1dab5b23f4147" /><Relationship Type="http://schemas.openxmlformats.org/officeDocument/2006/relationships/slide" Target="/ppt/slides/slide2.xml" Id="Rc37e117ba9164c2b" /><Relationship Type="http://schemas.openxmlformats.org/officeDocument/2006/relationships/slide" Target="/ppt/slides/slide3.xml" Id="Rc607a77742be4159" /><Relationship Type="http://schemas.openxmlformats.org/officeDocument/2006/relationships/slide" Target="/ppt/slides/slide4.xml" Id="R219879bdb11f4cb1" /><Relationship Type="http://schemas.openxmlformats.org/officeDocument/2006/relationships/slide" Target="/ppt/slides/slide5.xml" Id="Rf46f07834b70423f" /><Relationship Type="http://schemas.openxmlformats.org/officeDocument/2006/relationships/slide" Target="/ppt/slides/slide6.xml" Id="R0925d7db1dbd47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b540d0e7344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8de15a29e41f7" /><Relationship Type="http://schemas.openxmlformats.org/officeDocument/2006/relationships/theme" Target="/ppt/slideMasters/theme/theme1.xml" Id="R5ef58070c2db49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d8de15a29e41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dac91ed0744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0b91ee417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2397e55b04e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b2e90b7dc40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a89117d3a40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e4f8e83c245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