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ffbfef522e46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025b6eaaf24dea"/>
  </p:sldMasterIdLst>
  <p:sldIdLst>
    <p:sldId xmlns:r="http://schemas.openxmlformats.org/officeDocument/2006/relationships" id="256" r:id="Rdffdfaa63f334610"/>
    <p:sldId xmlns:r="http://schemas.openxmlformats.org/officeDocument/2006/relationships" id="257" r:id="R6a4d9b412c294bca"/>
    <p:sldId xmlns:r="http://schemas.openxmlformats.org/officeDocument/2006/relationships" id="258" r:id="Ra700a81c92fc4d2b"/>
    <p:sldId xmlns:r="http://schemas.openxmlformats.org/officeDocument/2006/relationships" id="259" r:id="Rbe6999b52b6e4e19"/>
    <p:sldId xmlns:r="http://schemas.openxmlformats.org/officeDocument/2006/relationships" id="260" r:id="Rf439d6cf2b41489b"/>
    <p:sldId xmlns:r="http://schemas.openxmlformats.org/officeDocument/2006/relationships" id="261" r:id="Rb602b3cb1b5c42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025b6eaaf24dea" /><Relationship Type="http://schemas.openxmlformats.org/officeDocument/2006/relationships/slide" Target="/ppt/slides/slide1.xml" Id="Rdffdfaa63f334610" /><Relationship Type="http://schemas.openxmlformats.org/officeDocument/2006/relationships/slide" Target="/ppt/slides/slide2.xml" Id="R6a4d9b412c294bca" /><Relationship Type="http://schemas.openxmlformats.org/officeDocument/2006/relationships/slide" Target="/ppt/slides/slide3.xml" Id="Ra700a81c92fc4d2b" /><Relationship Type="http://schemas.openxmlformats.org/officeDocument/2006/relationships/slide" Target="/ppt/slides/slide4.xml" Id="Rbe6999b52b6e4e19" /><Relationship Type="http://schemas.openxmlformats.org/officeDocument/2006/relationships/slide" Target="/ppt/slides/slide5.xml" Id="Rf439d6cf2b41489b" /><Relationship Type="http://schemas.openxmlformats.org/officeDocument/2006/relationships/slide" Target="/ppt/slides/slide6.xml" Id="Rb602b3cb1b5c42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b6c9f621e841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4c21fb2824f74" /><Relationship Type="http://schemas.openxmlformats.org/officeDocument/2006/relationships/theme" Target="/ppt/slideMasters/theme/theme1.xml" Id="R4e3358a0e1a747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c4c21fb2824f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1bf7fee054c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db7d541f247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2367c91c442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edf33d09640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e5527d6c149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99e0d593043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INDUSTRI AS ble etablert [år] og holder til i Uggdal.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8 183 376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−70 296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6 555 731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9 707 006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Hollekjevegen 153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5685 Uggdal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16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postmaster@tias.no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976 216 598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