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a64dfb494a44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f1281638304d79"/>
  </p:sldMasterIdLst>
  <p:sldIdLst>
    <p:sldId xmlns:r="http://schemas.openxmlformats.org/officeDocument/2006/relationships" id="256" r:id="R8900d6ff5c094060"/>
    <p:sldId xmlns:r="http://schemas.openxmlformats.org/officeDocument/2006/relationships" id="257" r:id="R44457291ab2e41a0"/>
    <p:sldId xmlns:r="http://schemas.openxmlformats.org/officeDocument/2006/relationships" id="258" r:id="R68c64c2e4dea4b8d"/>
    <p:sldId xmlns:r="http://schemas.openxmlformats.org/officeDocument/2006/relationships" id="259" r:id="R85f2d3852f6a4d99"/>
    <p:sldId xmlns:r="http://schemas.openxmlformats.org/officeDocument/2006/relationships" id="260" r:id="Rc22746f853ae4fd3"/>
    <p:sldId xmlns:r="http://schemas.openxmlformats.org/officeDocument/2006/relationships" id="261" r:id="Rf4521bfb8f3942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f1281638304d79" /><Relationship Type="http://schemas.openxmlformats.org/officeDocument/2006/relationships/slide" Target="/ppt/slides/slide1.xml" Id="R8900d6ff5c094060" /><Relationship Type="http://schemas.openxmlformats.org/officeDocument/2006/relationships/slide" Target="/ppt/slides/slide2.xml" Id="R44457291ab2e41a0" /><Relationship Type="http://schemas.openxmlformats.org/officeDocument/2006/relationships/slide" Target="/ppt/slides/slide3.xml" Id="R68c64c2e4dea4b8d" /><Relationship Type="http://schemas.openxmlformats.org/officeDocument/2006/relationships/slide" Target="/ppt/slides/slide4.xml" Id="R85f2d3852f6a4d99" /><Relationship Type="http://schemas.openxmlformats.org/officeDocument/2006/relationships/slide" Target="/ppt/slides/slide5.xml" Id="Rc22746f853ae4fd3" /><Relationship Type="http://schemas.openxmlformats.org/officeDocument/2006/relationships/slide" Target="/ppt/slides/slide6.xml" Id="Rf4521bfb8f3942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dcf734953b4d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f452f0d91489d" /><Relationship Type="http://schemas.openxmlformats.org/officeDocument/2006/relationships/theme" Target="/ppt/slideMasters/theme/theme1.xml" Id="R57e4cfc4d79849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df452f0d9148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78069c13040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1cef18afa47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4741d87d343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001221c0143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b77b6a28e44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1f8c708524c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INDUSTRI AS ble etablert [år] og holder til i Uggdal.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8 183 376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6 555 731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9 707 006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