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9f430794c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6ff2247e54ec1"/>
  </p:sldMasterIdLst>
  <p:sldIdLst>
    <p:sldId xmlns:r="http://schemas.openxmlformats.org/officeDocument/2006/relationships" id="256" r:id="R40fc01b0c7054dd8"/>
    <p:sldId xmlns:r="http://schemas.openxmlformats.org/officeDocument/2006/relationships" id="257" r:id="Ra6442faece7a4224"/>
    <p:sldId xmlns:r="http://schemas.openxmlformats.org/officeDocument/2006/relationships" id="258" r:id="Re7672bf594ac434b"/>
    <p:sldId xmlns:r="http://schemas.openxmlformats.org/officeDocument/2006/relationships" id="259" r:id="R7fb65a5096744e15"/>
    <p:sldId xmlns:r="http://schemas.openxmlformats.org/officeDocument/2006/relationships" id="260" r:id="R31199f32656649c7"/>
    <p:sldId xmlns:r="http://schemas.openxmlformats.org/officeDocument/2006/relationships" id="261" r:id="Rc6cc66e9c5ef45fd"/>
    <p:sldId xmlns:r="http://schemas.openxmlformats.org/officeDocument/2006/relationships" id="262" r:id="R9aa81b41c97e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6ff2247e54ec1" /><Relationship Type="http://schemas.openxmlformats.org/officeDocument/2006/relationships/slide" Target="/ppt/slides/slide1.xml" Id="R40fc01b0c7054dd8" /><Relationship Type="http://schemas.openxmlformats.org/officeDocument/2006/relationships/slide" Target="/ppt/slides/slide2.xml" Id="Ra6442faece7a4224" /><Relationship Type="http://schemas.openxmlformats.org/officeDocument/2006/relationships/slide" Target="/ppt/slides/slide3.xml" Id="Re7672bf594ac434b" /><Relationship Type="http://schemas.openxmlformats.org/officeDocument/2006/relationships/slide" Target="/ppt/slides/slide4.xml" Id="R7fb65a5096744e15" /><Relationship Type="http://schemas.openxmlformats.org/officeDocument/2006/relationships/slide" Target="/ppt/slides/slide5.xml" Id="R31199f32656649c7" /><Relationship Type="http://schemas.openxmlformats.org/officeDocument/2006/relationships/slide" Target="/ppt/slides/slide6.xml" Id="Rc6cc66e9c5ef45fd" /><Relationship Type="http://schemas.openxmlformats.org/officeDocument/2006/relationships/slide" Target="/ppt/slides/slide7.xml" Id="R9aa81b41c97e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544d98686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efb28e3540fa" /><Relationship Type="http://schemas.openxmlformats.org/officeDocument/2006/relationships/theme" Target="/ppt/slideMasters/theme/theme1.xml" Id="Rfc494a4b7d1a4a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eefb28e35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3d853855d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e80322c15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505988cf6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505206b3347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d818ab3ee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10968051c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d4a7208fd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HELENE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69 621 955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69 925 526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LØKEN EIKLID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Ekelyveien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21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976 217 896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