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8d6acc51d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f7f1df8cc43f5"/>
  </p:sldMasterIdLst>
  <p:sldIdLst>
    <p:sldId xmlns:r="http://schemas.openxmlformats.org/officeDocument/2006/relationships" id="256" r:id="R827b8b7419e54c74"/>
    <p:sldId xmlns:r="http://schemas.openxmlformats.org/officeDocument/2006/relationships" id="257" r:id="Rbfbea187c4884464"/>
    <p:sldId xmlns:r="http://schemas.openxmlformats.org/officeDocument/2006/relationships" id="258" r:id="R0873d3a8d50644ac"/>
    <p:sldId xmlns:r="http://schemas.openxmlformats.org/officeDocument/2006/relationships" id="259" r:id="R593b26fa8ca64e7c"/>
    <p:sldId xmlns:r="http://schemas.openxmlformats.org/officeDocument/2006/relationships" id="260" r:id="Rd9f63dc50a2e42c2"/>
    <p:sldId xmlns:r="http://schemas.openxmlformats.org/officeDocument/2006/relationships" id="261" r:id="Red4c852a7ac4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f7f1df8cc43f5" /><Relationship Type="http://schemas.openxmlformats.org/officeDocument/2006/relationships/slide" Target="/ppt/slides/slide1.xml" Id="R827b8b7419e54c74" /><Relationship Type="http://schemas.openxmlformats.org/officeDocument/2006/relationships/slide" Target="/ppt/slides/slide2.xml" Id="Rbfbea187c4884464" /><Relationship Type="http://schemas.openxmlformats.org/officeDocument/2006/relationships/slide" Target="/ppt/slides/slide3.xml" Id="R0873d3a8d50644ac" /><Relationship Type="http://schemas.openxmlformats.org/officeDocument/2006/relationships/slide" Target="/ppt/slides/slide4.xml" Id="R593b26fa8ca64e7c" /><Relationship Type="http://schemas.openxmlformats.org/officeDocument/2006/relationships/slide" Target="/ppt/slides/slide5.xml" Id="Rd9f63dc50a2e42c2" /><Relationship Type="http://schemas.openxmlformats.org/officeDocument/2006/relationships/slide" Target="/ppt/slides/slide6.xml" Id="Red4c852a7ac4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12566f35a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876341b44efa" /><Relationship Type="http://schemas.openxmlformats.org/officeDocument/2006/relationships/theme" Target="/ppt/slideMasters/theme/theme1.xml" Id="R737f468fcc2d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8876341b4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75c01d5a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62d7df552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000c428e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bb6b2cbd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16fb2a698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b06856f8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96 457 567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874 764 651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