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d0ba2c5fdd4a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51c137c94545f6"/>
  </p:sldMasterIdLst>
  <p:sldIdLst>
    <p:sldId xmlns:r="http://schemas.openxmlformats.org/officeDocument/2006/relationships" id="256" r:id="R99ab1b07d16a40c9"/>
    <p:sldId xmlns:r="http://schemas.openxmlformats.org/officeDocument/2006/relationships" id="257" r:id="Ra8297a24af504502"/>
    <p:sldId xmlns:r="http://schemas.openxmlformats.org/officeDocument/2006/relationships" id="258" r:id="R70ae01d6e8a745c6"/>
    <p:sldId xmlns:r="http://schemas.openxmlformats.org/officeDocument/2006/relationships" id="259" r:id="R751a1342959f4de5"/>
    <p:sldId xmlns:r="http://schemas.openxmlformats.org/officeDocument/2006/relationships" id="260" r:id="R58ad238002574284"/>
    <p:sldId xmlns:r="http://schemas.openxmlformats.org/officeDocument/2006/relationships" id="261" r:id="Rf13c9f7f71d748ee"/>
    <p:sldId xmlns:r="http://schemas.openxmlformats.org/officeDocument/2006/relationships" id="262" r:id="R16972028dab041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51c137c94545f6" /><Relationship Type="http://schemas.openxmlformats.org/officeDocument/2006/relationships/slide" Target="/ppt/slides/slide1.xml" Id="R99ab1b07d16a40c9" /><Relationship Type="http://schemas.openxmlformats.org/officeDocument/2006/relationships/slide" Target="/ppt/slides/slide2.xml" Id="Ra8297a24af504502" /><Relationship Type="http://schemas.openxmlformats.org/officeDocument/2006/relationships/slide" Target="/ppt/slides/slide3.xml" Id="R70ae01d6e8a745c6" /><Relationship Type="http://schemas.openxmlformats.org/officeDocument/2006/relationships/slide" Target="/ppt/slides/slide4.xml" Id="R751a1342959f4de5" /><Relationship Type="http://schemas.openxmlformats.org/officeDocument/2006/relationships/slide" Target="/ppt/slides/slide5.xml" Id="R58ad238002574284" /><Relationship Type="http://schemas.openxmlformats.org/officeDocument/2006/relationships/slide" Target="/ppt/slides/slide6.xml" Id="Rf13c9f7f71d748ee" /><Relationship Type="http://schemas.openxmlformats.org/officeDocument/2006/relationships/slide" Target="/ppt/slides/slide7.xml" Id="R16972028dab041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29fe3965404e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ca5d7905e4496d" /><Relationship Type="http://schemas.openxmlformats.org/officeDocument/2006/relationships/theme" Target="/ppt/slideMasters/theme/theme1.xml" Id="R0586beef482240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ca5d7905e449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aaf457a3e24d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e32097ab764b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b381fc081f4b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2e208ecf5b4c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08b51473948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fe64a793854d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4be1fdcec34d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MYRE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MYRE HOLDING AS ble etablert [år] og holder til i Sørreisa.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632 094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402 744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22 934 713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32 141 889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MYRE PER OTTO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Vikaveien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9310 Sørreisa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86 34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per-otto.myre@myre-elektro.no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976 309 413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MYRE HOLDING AS</a:t>
            </a:r>
          </a:p>
        </p:txBody>
      </p:sp>
    </p:spTree>
  </p:cSld>
  <p:clrMapOvr>
    <a:masterClrMapping xmlns:a="http://schemas.openxmlformats.org/drawingml/2006/main"/>
  </p:clrMapOvr>
</p:sld>
</file>