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3d9d6679424f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f557f9c1b940d2"/>
  </p:sldMasterIdLst>
  <p:sldIdLst>
    <p:sldId xmlns:r="http://schemas.openxmlformats.org/officeDocument/2006/relationships" id="256" r:id="Rc6475fdaddb94777"/>
    <p:sldId xmlns:r="http://schemas.openxmlformats.org/officeDocument/2006/relationships" id="257" r:id="Rbb9ddc38d1d04590"/>
    <p:sldId xmlns:r="http://schemas.openxmlformats.org/officeDocument/2006/relationships" id="258" r:id="Rb55219e2bf9c43e7"/>
    <p:sldId xmlns:r="http://schemas.openxmlformats.org/officeDocument/2006/relationships" id="259" r:id="Rcdec9a7d02a74faf"/>
    <p:sldId xmlns:r="http://schemas.openxmlformats.org/officeDocument/2006/relationships" id="260" r:id="R12eb09a098344e2c"/>
    <p:sldId xmlns:r="http://schemas.openxmlformats.org/officeDocument/2006/relationships" id="261" r:id="R797b067c121a4bc4"/>
    <p:sldId xmlns:r="http://schemas.openxmlformats.org/officeDocument/2006/relationships" id="262" r:id="R891d54d2fa3f4a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557f9c1b940d2" /><Relationship Type="http://schemas.openxmlformats.org/officeDocument/2006/relationships/slide" Target="/ppt/slides/slide1.xml" Id="Rc6475fdaddb94777" /><Relationship Type="http://schemas.openxmlformats.org/officeDocument/2006/relationships/slide" Target="/ppt/slides/slide2.xml" Id="Rbb9ddc38d1d04590" /><Relationship Type="http://schemas.openxmlformats.org/officeDocument/2006/relationships/slide" Target="/ppt/slides/slide3.xml" Id="Rb55219e2bf9c43e7" /><Relationship Type="http://schemas.openxmlformats.org/officeDocument/2006/relationships/slide" Target="/ppt/slides/slide4.xml" Id="Rcdec9a7d02a74faf" /><Relationship Type="http://schemas.openxmlformats.org/officeDocument/2006/relationships/slide" Target="/ppt/slides/slide5.xml" Id="R12eb09a098344e2c" /><Relationship Type="http://schemas.openxmlformats.org/officeDocument/2006/relationships/slide" Target="/ppt/slides/slide6.xml" Id="R797b067c121a4bc4" /><Relationship Type="http://schemas.openxmlformats.org/officeDocument/2006/relationships/slide" Target="/ppt/slides/slide7.xml" Id="R891d54d2fa3f4a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5f43e4098d44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5d41ae2964306" /><Relationship Type="http://schemas.openxmlformats.org/officeDocument/2006/relationships/theme" Target="/ppt/slideMasters/theme/theme1.xml" Id="Rd83bb54b7e4a46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65d41ae29643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1a1a2c0854f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a6a8aec0045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8cff104344a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de0ff40bf43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12938287d4b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cae3e61274e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d933c273a4f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 HOLDING AS ble etablert [år] og holder til i Sørreisa.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1 139 640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1 456 058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24 390 770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31 343 104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OTTO MYRE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9310 Sørreisa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86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per-otto.myre@myre-elektro.no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976 309 413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HOLDING AS</a:t>
            </a:r>
          </a:p>
        </p:txBody>
      </p:sp>
    </p:spTree>
  </p:cSld>
  <p:clrMapOvr>
    <a:masterClrMapping xmlns:a="http://schemas.openxmlformats.org/drawingml/2006/main"/>
  </p:clrMapOvr>
</p:sld>
</file>