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a03b9868f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9b776dee944a0"/>
  </p:sldMasterIdLst>
  <p:sldIdLst>
    <p:sldId xmlns:r="http://schemas.openxmlformats.org/officeDocument/2006/relationships" id="256" r:id="R8595da1bce714b79"/>
    <p:sldId xmlns:r="http://schemas.openxmlformats.org/officeDocument/2006/relationships" id="257" r:id="R788a2270db8742bd"/>
    <p:sldId xmlns:r="http://schemas.openxmlformats.org/officeDocument/2006/relationships" id="258" r:id="R3b36f9a507a64d44"/>
    <p:sldId xmlns:r="http://schemas.openxmlformats.org/officeDocument/2006/relationships" id="259" r:id="Rfd3435b03d184095"/>
    <p:sldId xmlns:r="http://schemas.openxmlformats.org/officeDocument/2006/relationships" id="260" r:id="Rcc795c679f704c9a"/>
    <p:sldId xmlns:r="http://schemas.openxmlformats.org/officeDocument/2006/relationships" id="261" r:id="R20585d424e2d4f69"/>
    <p:sldId xmlns:r="http://schemas.openxmlformats.org/officeDocument/2006/relationships" id="262" r:id="R75b2b5d6c40f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9b776dee944a0" /><Relationship Type="http://schemas.openxmlformats.org/officeDocument/2006/relationships/slide" Target="/ppt/slides/slide1.xml" Id="R8595da1bce714b79" /><Relationship Type="http://schemas.openxmlformats.org/officeDocument/2006/relationships/slide" Target="/ppt/slides/slide2.xml" Id="R788a2270db8742bd" /><Relationship Type="http://schemas.openxmlformats.org/officeDocument/2006/relationships/slide" Target="/ppt/slides/slide3.xml" Id="R3b36f9a507a64d44" /><Relationship Type="http://schemas.openxmlformats.org/officeDocument/2006/relationships/slide" Target="/ppt/slides/slide4.xml" Id="Rfd3435b03d184095" /><Relationship Type="http://schemas.openxmlformats.org/officeDocument/2006/relationships/slide" Target="/ppt/slides/slide5.xml" Id="Rcc795c679f704c9a" /><Relationship Type="http://schemas.openxmlformats.org/officeDocument/2006/relationships/slide" Target="/ppt/slides/slide6.xml" Id="R20585d424e2d4f69" /><Relationship Type="http://schemas.openxmlformats.org/officeDocument/2006/relationships/slide" Target="/ppt/slides/slide7.xml" Id="R75b2b5d6c40f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4dce8c54b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403f64404294" /><Relationship Type="http://schemas.openxmlformats.org/officeDocument/2006/relationships/theme" Target="/ppt/slideMasters/theme/theme1.xml" Id="Rafa5340a4864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1403f6440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24a9525a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349f0e1d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e9dfc317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7a6b4ba80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abcf38b545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b34c0aea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63977f701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 TRANS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TRANS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 TRANS HEMNE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TRANS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TRANS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TRANS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25 553 470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17 713 567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TRANS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LOMUNDAL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TRANS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lt@lomundal.no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976 357 965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TRANS HEMNE AS</a:t>
            </a:r>
          </a:p>
        </p:txBody>
      </p:sp>
    </p:spTree>
  </p:cSld>
  <p:clrMapOvr>
    <a:masterClrMapping xmlns:a="http://schemas.openxmlformats.org/drawingml/2006/main"/>
  </p:clrMapOvr>
</p:sld>
</file>