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b91225901ed447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0a7ce2576c44224"/>
  </p:sldMasterIdLst>
  <p:sldIdLst>
    <p:sldId xmlns:r="http://schemas.openxmlformats.org/officeDocument/2006/relationships" id="256" r:id="R7e99021afcb740ca"/>
    <p:sldId xmlns:r="http://schemas.openxmlformats.org/officeDocument/2006/relationships" id="257" r:id="R2aa3f221607646f5"/>
    <p:sldId xmlns:r="http://schemas.openxmlformats.org/officeDocument/2006/relationships" id="258" r:id="Rf05c19a90b354297"/>
    <p:sldId xmlns:r="http://schemas.openxmlformats.org/officeDocument/2006/relationships" id="259" r:id="R7bd349fda92747ae"/>
    <p:sldId xmlns:r="http://schemas.openxmlformats.org/officeDocument/2006/relationships" id="260" r:id="R12a7df38c8fe438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0a7ce2576c44224" /><Relationship Type="http://schemas.openxmlformats.org/officeDocument/2006/relationships/slide" Target="/ppt/slides/slide1.xml" Id="R7e99021afcb740ca" /><Relationship Type="http://schemas.openxmlformats.org/officeDocument/2006/relationships/slide" Target="/ppt/slides/slide2.xml" Id="R2aa3f221607646f5" /><Relationship Type="http://schemas.openxmlformats.org/officeDocument/2006/relationships/slide" Target="/ppt/slides/slide3.xml" Id="Rf05c19a90b354297" /><Relationship Type="http://schemas.openxmlformats.org/officeDocument/2006/relationships/slide" Target="/ppt/slides/slide4.xml" Id="R7bd349fda92747ae" /><Relationship Type="http://schemas.openxmlformats.org/officeDocument/2006/relationships/slide" Target="/ppt/slides/slide5.xml" Id="R12a7df38c8fe438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0e57fff12ad47b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2bef1dd8bf4614" /><Relationship Type="http://schemas.openxmlformats.org/officeDocument/2006/relationships/theme" Target="/ppt/slideMasters/theme/theme1.xml" Id="R98cd2e96cfb4466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52bef1dd8bf461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dee5439e9f4c0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e5b81c1f21483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ee899b4529424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793c5543a14b1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7dad04aedd440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KONTORGROSSISTEN DRAMMEN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KONTORGROSSISTEN DRAMMEN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KONTORGROSSISTEN DRAMMEN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KONTORGROSSISTEN DRAMMEN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KONTORGROSSISTEN DRAMMEN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KONTORGROSSISTEN DRAMMEN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976 388 313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KONTORGROSSISTEN DRAMMEN AS</a:t>
            </a:r>
          </a:p>
        </p:txBody>
      </p:sp>
    </p:spTree>
  </p:cSld>
  <p:clrMapOvr>
    <a:masterClrMapping xmlns:a="http://schemas.openxmlformats.org/drawingml/2006/main"/>
  </p:clrMapOvr>
</p:sld>
</file>