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04264b67144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4bc331e0f47c4"/>
  </p:sldMasterIdLst>
  <p:sldIdLst>
    <p:sldId xmlns:r="http://schemas.openxmlformats.org/officeDocument/2006/relationships" id="256" r:id="R23864b05e6dc410a"/>
    <p:sldId xmlns:r="http://schemas.openxmlformats.org/officeDocument/2006/relationships" id="257" r:id="R8bac6329b2fd4590"/>
    <p:sldId xmlns:r="http://schemas.openxmlformats.org/officeDocument/2006/relationships" id="258" r:id="R048963cd3e9f4b1e"/>
    <p:sldId xmlns:r="http://schemas.openxmlformats.org/officeDocument/2006/relationships" id="259" r:id="R6c69dd7d99614961"/>
    <p:sldId xmlns:r="http://schemas.openxmlformats.org/officeDocument/2006/relationships" id="260" r:id="R436e5d93f1d74d0d"/>
    <p:sldId xmlns:r="http://schemas.openxmlformats.org/officeDocument/2006/relationships" id="261" r:id="R4a02f6c6552e4b10"/>
    <p:sldId xmlns:r="http://schemas.openxmlformats.org/officeDocument/2006/relationships" id="262" r:id="R4dd9e04f05d740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4bc331e0f47c4" /><Relationship Type="http://schemas.openxmlformats.org/officeDocument/2006/relationships/slide" Target="/ppt/slides/slide1.xml" Id="R23864b05e6dc410a" /><Relationship Type="http://schemas.openxmlformats.org/officeDocument/2006/relationships/slide" Target="/ppt/slides/slide2.xml" Id="R8bac6329b2fd4590" /><Relationship Type="http://schemas.openxmlformats.org/officeDocument/2006/relationships/slide" Target="/ppt/slides/slide3.xml" Id="R048963cd3e9f4b1e" /><Relationship Type="http://schemas.openxmlformats.org/officeDocument/2006/relationships/slide" Target="/ppt/slides/slide4.xml" Id="R6c69dd7d99614961" /><Relationship Type="http://schemas.openxmlformats.org/officeDocument/2006/relationships/slide" Target="/ppt/slides/slide5.xml" Id="R436e5d93f1d74d0d" /><Relationship Type="http://schemas.openxmlformats.org/officeDocument/2006/relationships/slide" Target="/ppt/slides/slide6.xml" Id="R4a02f6c6552e4b10" /><Relationship Type="http://schemas.openxmlformats.org/officeDocument/2006/relationships/slide" Target="/ppt/slides/slide7.xml" Id="R4dd9e04f05d740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e7e6ae970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4d664b59a4169" /><Relationship Type="http://schemas.openxmlformats.org/officeDocument/2006/relationships/theme" Target="/ppt/slideMasters/theme/theme1.xml" Id="R1cbe5a9f47ba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4d664b59a41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04dca0a794c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736b7dfaf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7690d28ba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2c059f8ac49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4a2a3225e4b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7afbd72f440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c514b289d4c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