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5b559bb7db4b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bbab7c32724942"/>
  </p:sldMasterIdLst>
  <p:sldIdLst>
    <p:sldId xmlns:r="http://schemas.openxmlformats.org/officeDocument/2006/relationships" id="256" r:id="R05ac91fccd5c4f74"/>
    <p:sldId xmlns:r="http://schemas.openxmlformats.org/officeDocument/2006/relationships" id="257" r:id="Rf72a98a1d63c4d7d"/>
    <p:sldId xmlns:r="http://schemas.openxmlformats.org/officeDocument/2006/relationships" id="258" r:id="R46ecf4f264e34c5f"/>
    <p:sldId xmlns:r="http://schemas.openxmlformats.org/officeDocument/2006/relationships" id="259" r:id="R4418d844d19b46a0"/>
    <p:sldId xmlns:r="http://schemas.openxmlformats.org/officeDocument/2006/relationships" id="260" r:id="R28c4526b300b4ba1"/>
    <p:sldId xmlns:r="http://schemas.openxmlformats.org/officeDocument/2006/relationships" id="261" r:id="R48ae9ef87e3d488d"/>
    <p:sldId xmlns:r="http://schemas.openxmlformats.org/officeDocument/2006/relationships" id="262" r:id="Rcdc9086d005d41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bbab7c32724942" /><Relationship Type="http://schemas.openxmlformats.org/officeDocument/2006/relationships/slide" Target="/ppt/slides/slide1.xml" Id="R05ac91fccd5c4f74" /><Relationship Type="http://schemas.openxmlformats.org/officeDocument/2006/relationships/slide" Target="/ppt/slides/slide2.xml" Id="Rf72a98a1d63c4d7d" /><Relationship Type="http://schemas.openxmlformats.org/officeDocument/2006/relationships/slide" Target="/ppt/slides/slide3.xml" Id="R46ecf4f264e34c5f" /><Relationship Type="http://schemas.openxmlformats.org/officeDocument/2006/relationships/slide" Target="/ppt/slides/slide4.xml" Id="R4418d844d19b46a0" /><Relationship Type="http://schemas.openxmlformats.org/officeDocument/2006/relationships/slide" Target="/ppt/slides/slide5.xml" Id="R28c4526b300b4ba1" /><Relationship Type="http://schemas.openxmlformats.org/officeDocument/2006/relationships/slide" Target="/ppt/slides/slide6.xml" Id="R48ae9ef87e3d488d" /><Relationship Type="http://schemas.openxmlformats.org/officeDocument/2006/relationships/slide" Target="/ppt/slides/slide7.xml" Id="Rcdc9086d005d41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ffc6e603240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cb37d85ef49a2" /><Relationship Type="http://schemas.openxmlformats.org/officeDocument/2006/relationships/theme" Target="/ppt/slideMasters/theme/theme1.xml" Id="R3d7a708a7c0342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ccb37d85ef49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715f81e494f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bd7d719304a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6bc042beb43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6de499d2d46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5b71b963754b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404cfde3a4a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40ab930b84a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OSLOFJORDEN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OSLOFJORDEN BYGG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10 772 045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2 926 831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WILLAS RØSTAD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SUKKE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976 465 415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