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631213109240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dbfac5c0a34217"/>
  </p:sldMasterIdLst>
  <p:sldIdLst>
    <p:sldId xmlns:r="http://schemas.openxmlformats.org/officeDocument/2006/relationships" id="256" r:id="Raae1435df4ba47fd"/>
    <p:sldId xmlns:r="http://schemas.openxmlformats.org/officeDocument/2006/relationships" id="257" r:id="R7b3c3cc025994cfb"/>
    <p:sldId xmlns:r="http://schemas.openxmlformats.org/officeDocument/2006/relationships" id="258" r:id="R02c089a19baa47b7"/>
    <p:sldId xmlns:r="http://schemas.openxmlformats.org/officeDocument/2006/relationships" id="259" r:id="Rf248b6f9cb8b4782"/>
    <p:sldId xmlns:r="http://schemas.openxmlformats.org/officeDocument/2006/relationships" id="260" r:id="R7c2d082856d147c9"/>
    <p:sldId xmlns:r="http://schemas.openxmlformats.org/officeDocument/2006/relationships" id="261" r:id="R5342576875914b8a"/>
    <p:sldId xmlns:r="http://schemas.openxmlformats.org/officeDocument/2006/relationships" id="262" r:id="R49f92f22d66b42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bfac5c0a34217" /><Relationship Type="http://schemas.openxmlformats.org/officeDocument/2006/relationships/slide" Target="/ppt/slides/slide1.xml" Id="Raae1435df4ba47fd" /><Relationship Type="http://schemas.openxmlformats.org/officeDocument/2006/relationships/slide" Target="/ppt/slides/slide2.xml" Id="R7b3c3cc025994cfb" /><Relationship Type="http://schemas.openxmlformats.org/officeDocument/2006/relationships/slide" Target="/ppt/slides/slide3.xml" Id="R02c089a19baa47b7" /><Relationship Type="http://schemas.openxmlformats.org/officeDocument/2006/relationships/slide" Target="/ppt/slides/slide4.xml" Id="Rf248b6f9cb8b4782" /><Relationship Type="http://schemas.openxmlformats.org/officeDocument/2006/relationships/slide" Target="/ppt/slides/slide5.xml" Id="R7c2d082856d147c9" /><Relationship Type="http://schemas.openxmlformats.org/officeDocument/2006/relationships/slide" Target="/ppt/slides/slide6.xml" Id="R5342576875914b8a" /><Relationship Type="http://schemas.openxmlformats.org/officeDocument/2006/relationships/slide" Target="/ppt/slides/slide7.xml" Id="R49f92f22d66b42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b7ee15ed742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aeefabea64eab" /><Relationship Type="http://schemas.openxmlformats.org/officeDocument/2006/relationships/theme" Target="/ppt/slideMasters/theme/theme1.xml" Id="Ra6e67e0fb01b4d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2aeefabea64e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0c7ef2a234a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2f8679b3f49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29fccabca49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e77f06bef42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e0c69b83345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8b70c331a42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a0a8b415e4c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ELEKTRO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116 880 708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−2 306 643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−1 809 894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19 823 709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63 300 230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Myrvangvegen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94 75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976 494 881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ELEKTRO AS</a:t>
            </a:r>
          </a:p>
        </p:txBody>
      </p:sp>
    </p:spTree>
  </p:cSld>
  <p:clrMapOvr>
    <a:masterClrMapping xmlns:a="http://schemas.openxmlformats.org/drawingml/2006/main"/>
  </p:clrMapOvr>
</p:sld>
</file>