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00a2492d2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97881c5b645d6"/>
  </p:sldMasterIdLst>
  <p:sldIdLst>
    <p:sldId xmlns:r="http://schemas.openxmlformats.org/officeDocument/2006/relationships" id="256" r:id="R4795a5e3c02b488e"/>
    <p:sldId xmlns:r="http://schemas.openxmlformats.org/officeDocument/2006/relationships" id="257" r:id="R3f9774dec29f466c"/>
    <p:sldId xmlns:r="http://schemas.openxmlformats.org/officeDocument/2006/relationships" id="258" r:id="Rb6cd76c617ab4005"/>
    <p:sldId xmlns:r="http://schemas.openxmlformats.org/officeDocument/2006/relationships" id="259" r:id="R9c10a27c0478468b"/>
    <p:sldId xmlns:r="http://schemas.openxmlformats.org/officeDocument/2006/relationships" id="260" r:id="R43c1fb0345cb49ca"/>
    <p:sldId xmlns:r="http://schemas.openxmlformats.org/officeDocument/2006/relationships" id="261" r:id="R50d6e4b9df5e4c72"/>
    <p:sldId xmlns:r="http://schemas.openxmlformats.org/officeDocument/2006/relationships" id="262" r:id="R8223edec32ad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97881c5b645d6" /><Relationship Type="http://schemas.openxmlformats.org/officeDocument/2006/relationships/slide" Target="/ppt/slides/slide1.xml" Id="R4795a5e3c02b488e" /><Relationship Type="http://schemas.openxmlformats.org/officeDocument/2006/relationships/slide" Target="/ppt/slides/slide2.xml" Id="R3f9774dec29f466c" /><Relationship Type="http://schemas.openxmlformats.org/officeDocument/2006/relationships/slide" Target="/ppt/slides/slide3.xml" Id="Rb6cd76c617ab4005" /><Relationship Type="http://schemas.openxmlformats.org/officeDocument/2006/relationships/slide" Target="/ppt/slides/slide4.xml" Id="R9c10a27c0478468b" /><Relationship Type="http://schemas.openxmlformats.org/officeDocument/2006/relationships/slide" Target="/ppt/slides/slide5.xml" Id="R43c1fb0345cb49ca" /><Relationship Type="http://schemas.openxmlformats.org/officeDocument/2006/relationships/slide" Target="/ppt/slides/slide6.xml" Id="R50d6e4b9df5e4c72" /><Relationship Type="http://schemas.openxmlformats.org/officeDocument/2006/relationships/slide" Target="/ppt/slides/slide7.xml" Id="R8223edec32ad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05a937d0f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f402ef3d4aec" /><Relationship Type="http://schemas.openxmlformats.org/officeDocument/2006/relationships/theme" Target="/ppt/slideMasters/theme/theme1.xml" Id="R28559694c50844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8f402ef3d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01847b671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edcaf92d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9fb5edb13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bcb0d1d0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cca721f15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a069c5420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8bcee97b5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VOLDCO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2 394 009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ALEXANDER 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post@voldeiendommer.no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www.voldeiendommer.no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976 505 913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