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2631260c240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8324c544a544f9"/>
  </p:sldMasterIdLst>
  <p:sldIdLst>
    <p:sldId xmlns:r="http://schemas.openxmlformats.org/officeDocument/2006/relationships" id="256" r:id="Rd23fba96f2ed430b"/>
    <p:sldId xmlns:r="http://schemas.openxmlformats.org/officeDocument/2006/relationships" id="257" r:id="R2e5afab222474f1b"/>
    <p:sldId xmlns:r="http://schemas.openxmlformats.org/officeDocument/2006/relationships" id="258" r:id="R38952854b43044c6"/>
    <p:sldId xmlns:r="http://schemas.openxmlformats.org/officeDocument/2006/relationships" id="259" r:id="R2caa7bbfd83d4263"/>
    <p:sldId xmlns:r="http://schemas.openxmlformats.org/officeDocument/2006/relationships" id="260" r:id="R46326760349a4d52"/>
    <p:sldId xmlns:r="http://schemas.openxmlformats.org/officeDocument/2006/relationships" id="261" r:id="R3d8f6ace1ba04a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324c544a544f9" /><Relationship Type="http://schemas.openxmlformats.org/officeDocument/2006/relationships/slide" Target="/ppt/slides/slide1.xml" Id="Rd23fba96f2ed430b" /><Relationship Type="http://schemas.openxmlformats.org/officeDocument/2006/relationships/slide" Target="/ppt/slides/slide2.xml" Id="R2e5afab222474f1b" /><Relationship Type="http://schemas.openxmlformats.org/officeDocument/2006/relationships/slide" Target="/ppt/slides/slide3.xml" Id="R38952854b43044c6" /><Relationship Type="http://schemas.openxmlformats.org/officeDocument/2006/relationships/slide" Target="/ppt/slides/slide4.xml" Id="R2caa7bbfd83d4263" /><Relationship Type="http://schemas.openxmlformats.org/officeDocument/2006/relationships/slide" Target="/ppt/slides/slide5.xml" Id="R46326760349a4d52" /><Relationship Type="http://schemas.openxmlformats.org/officeDocument/2006/relationships/slide" Target="/ppt/slides/slide6.xml" Id="R3d8f6ace1ba04a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e2444a2bf43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26e6f6e92464e" /><Relationship Type="http://schemas.openxmlformats.org/officeDocument/2006/relationships/theme" Target="/ppt/slideMasters/theme/theme1.xml" Id="Ra318bfe502e045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026e6f6e92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931e353d249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9cf417fe349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2b34bc54349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3d13fbeb245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b845118ad47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c34dbeee145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