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5bbd0cf7bd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3cad58d9ba48bb"/>
  </p:sldMasterIdLst>
  <p:sldIdLst>
    <p:sldId xmlns:r="http://schemas.openxmlformats.org/officeDocument/2006/relationships" id="256" r:id="Rc3837783982e4f5e"/>
    <p:sldId xmlns:r="http://schemas.openxmlformats.org/officeDocument/2006/relationships" id="257" r:id="R305948a049fb43f2"/>
    <p:sldId xmlns:r="http://schemas.openxmlformats.org/officeDocument/2006/relationships" id="258" r:id="Rab30143d117643c0"/>
    <p:sldId xmlns:r="http://schemas.openxmlformats.org/officeDocument/2006/relationships" id="259" r:id="Rabc37dee213a44a1"/>
    <p:sldId xmlns:r="http://schemas.openxmlformats.org/officeDocument/2006/relationships" id="260" r:id="Rf21585353d1d4504"/>
    <p:sldId xmlns:r="http://schemas.openxmlformats.org/officeDocument/2006/relationships" id="261" r:id="R21cea50430464706"/>
    <p:sldId xmlns:r="http://schemas.openxmlformats.org/officeDocument/2006/relationships" id="262" r:id="Rec85d657d6624a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cad58d9ba48bb" /><Relationship Type="http://schemas.openxmlformats.org/officeDocument/2006/relationships/slide" Target="/ppt/slides/slide1.xml" Id="Rc3837783982e4f5e" /><Relationship Type="http://schemas.openxmlformats.org/officeDocument/2006/relationships/slide" Target="/ppt/slides/slide2.xml" Id="R305948a049fb43f2" /><Relationship Type="http://schemas.openxmlformats.org/officeDocument/2006/relationships/slide" Target="/ppt/slides/slide3.xml" Id="Rab30143d117643c0" /><Relationship Type="http://schemas.openxmlformats.org/officeDocument/2006/relationships/slide" Target="/ppt/slides/slide4.xml" Id="Rabc37dee213a44a1" /><Relationship Type="http://schemas.openxmlformats.org/officeDocument/2006/relationships/slide" Target="/ppt/slides/slide5.xml" Id="Rf21585353d1d4504" /><Relationship Type="http://schemas.openxmlformats.org/officeDocument/2006/relationships/slide" Target="/ppt/slides/slide6.xml" Id="R21cea50430464706" /><Relationship Type="http://schemas.openxmlformats.org/officeDocument/2006/relationships/slide" Target="/ppt/slides/slide7.xml" Id="Rec85d657d6624a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5971eff4e347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0c937655447bc" /><Relationship Type="http://schemas.openxmlformats.org/officeDocument/2006/relationships/theme" Target="/ppt/slideMasters/theme/theme1.xml" Id="R6956af80d7f747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80c937655447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a9415e62444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bf7a350c345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d7aaf39134b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d684237f74d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c379055a34f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3ec53062147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f3e798ab64f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HELLSTRØM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HELLSTRØM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178 485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342 253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HELLSTRØM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23 69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