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3d0eb59fa843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2c760810d740a6"/>
  </p:sldMasterIdLst>
  <p:sldIdLst>
    <p:sldId xmlns:r="http://schemas.openxmlformats.org/officeDocument/2006/relationships" id="256" r:id="R5571f76e7ade4984"/>
    <p:sldId xmlns:r="http://schemas.openxmlformats.org/officeDocument/2006/relationships" id="257" r:id="Rd24592ea4a3d44e6"/>
    <p:sldId xmlns:r="http://schemas.openxmlformats.org/officeDocument/2006/relationships" id="258" r:id="R1b220d517ed94af3"/>
    <p:sldId xmlns:r="http://schemas.openxmlformats.org/officeDocument/2006/relationships" id="259" r:id="R139018c844654a7a"/>
    <p:sldId xmlns:r="http://schemas.openxmlformats.org/officeDocument/2006/relationships" id="260" r:id="R092edfaeee594264"/>
    <p:sldId xmlns:r="http://schemas.openxmlformats.org/officeDocument/2006/relationships" id="261" r:id="R49b495d978684ced"/>
    <p:sldId xmlns:r="http://schemas.openxmlformats.org/officeDocument/2006/relationships" id="262" r:id="R68399a2675c44a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2c760810d740a6" /><Relationship Type="http://schemas.openxmlformats.org/officeDocument/2006/relationships/slide" Target="/ppt/slides/slide1.xml" Id="R5571f76e7ade4984" /><Relationship Type="http://schemas.openxmlformats.org/officeDocument/2006/relationships/slide" Target="/ppt/slides/slide2.xml" Id="Rd24592ea4a3d44e6" /><Relationship Type="http://schemas.openxmlformats.org/officeDocument/2006/relationships/slide" Target="/ppt/slides/slide3.xml" Id="R1b220d517ed94af3" /><Relationship Type="http://schemas.openxmlformats.org/officeDocument/2006/relationships/slide" Target="/ppt/slides/slide4.xml" Id="R139018c844654a7a" /><Relationship Type="http://schemas.openxmlformats.org/officeDocument/2006/relationships/slide" Target="/ppt/slides/slide5.xml" Id="R092edfaeee594264" /><Relationship Type="http://schemas.openxmlformats.org/officeDocument/2006/relationships/slide" Target="/ppt/slides/slide6.xml" Id="R49b495d978684ced" /><Relationship Type="http://schemas.openxmlformats.org/officeDocument/2006/relationships/slide" Target="/ppt/slides/slide7.xml" Id="R68399a2675c44a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590d21e4048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89652048d4628" /><Relationship Type="http://schemas.openxmlformats.org/officeDocument/2006/relationships/theme" Target="/ppt/slideMasters/theme/theme1.xml" Id="Rc48bdfd07dc441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789652048d46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be7671f7e46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12cd5c9c24d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e74f61d6f4b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c841604124f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f31ff7db943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98158ff974d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131de2c3942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HELLSTRØM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HELLSTRØM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345 600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442 097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HELLSTRØM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23 69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976 534 026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