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ceebf14d1b4a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b5c07634ea045d4"/>
  </p:sldMasterIdLst>
  <p:sldIdLst>
    <p:sldId xmlns:r="http://schemas.openxmlformats.org/officeDocument/2006/relationships" id="256" r:id="R9691cdb1de4346f1"/>
    <p:sldId xmlns:r="http://schemas.openxmlformats.org/officeDocument/2006/relationships" id="257" r:id="Rfa69ece9aaff4344"/>
    <p:sldId xmlns:r="http://schemas.openxmlformats.org/officeDocument/2006/relationships" id="258" r:id="R1e846825be304ba7"/>
    <p:sldId xmlns:r="http://schemas.openxmlformats.org/officeDocument/2006/relationships" id="259" r:id="R6d1d30600c0c48ef"/>
    <p:sldId xmlns:r="http://schemas.openxmlformats.org/officeDocument/2006/relationships" id="260" r:id="Rc134a713fccb48b6"/>
    <p:sldId xmlns:r="http://schemas.openxmlformats.org/officeDocument/2006/relationships" id="261" r:id="R6c5b8b9fe15f4352"/>
    <p:sldId xmlns:r="http://schemas.openxmlformats.org/officeDocument/2006/relationships" id="262" r:id="Reabfaa4e120e4b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5c07634ea045d4" /><Relationship Type="http://schemas.openxmlformats.org/officeDocument/2006/relationships/slide" Target="/ppt/slides/slide1.xml" Id="R9691cdb1de4346f1" /><Relationship Type="http://schemas.openxmlformats.org/officeDocument/2006/relationships/slide" Target="/ppt/slides/slide2.xml" Id="Rfa69ece9aaff4344" /><Relationship Type="http://schemas.openxmlformats.org/officeDocument/2006/relationships/slide" Target="/ppt/slides/slide3.xml" Id="R1e846825be304ba7" /><Relationship Type="http://schemas.openxmlformats.org/officeDocument/2006/relationships/slide" Target="/ppt/slides/slide4.xml" Id="R6d1d30600c0c48ef" /><Relationship Type="http://schemas.openxmlformats.org/officeDocument/2006/relationships/slide" Target="/ppt/slides/slide5.xml" Id="Rc134a713fccb48b6" /><Relationship Type="http://schemas.openxmlformats.org/officeDocument/2006/relationships/slide" Target="/ppt/slides/slide6.xml" Id="R6c5b8b9fe15f4352" /><Relationship Type="http://schemas.openxmlformats.org/officeDocument/2006/relationships/slide" Target="/ppt/slides/slide7.xml" Id="Reabfaa4e120e4b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b563d03b3c43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a716dd8db4057" /><Relationship Type="http://schemas.openxmlformats.org/officeDocument/2006/relationships/theme" Target="/ppt/slideMasters/theme/theme1.xml" Id="R1440aa37a1234f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4a716dd8db40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701413eadd41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84299203f47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cd3dcb585c44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ed29c6d2f40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91c6e3e4e44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a52803b9e4b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ac6c6e1754c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−150 910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5 510 132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88 968 534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91 368 534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KRØMKE THOMAS  –  44,4 %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MÅLBAKKEN ESPEN KRØMKE  –  44,4 %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KRØMKE SVERRE  –  11,1 %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Langeskjærveien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3230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47 29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976 561 252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KIVEST AS</a:t>
            </a:r>
          </a:p>
        </p:txBody>
      </p:sp>
    </p:spTree>
  </p:cSld>
  <p:clrMapOvr>
    <a:masterClrMapping xmlns:a="http://schemas.openxmlformats.org/drawingml/2006/main"/>
  </p:clrMapOvr>
</p:sld>
</file>