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614f144b884b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ab94f3b0774756"/>
  </p:sldMasterIdLst>
  <p:sldIdLst>
    <p:sldId xmlns:r="http://schemas.openxmlformats.org/officeDocument/2006/relationships" id="256" r:id="R5d111b810c1a4a5b"/>
    <p:sldId xmlns:r="http://schemas.openxmlformats.org/officeDocument/2006/relationships" id="257" r:id="R847d4e4673c643d2"/>
    <p:sldId xmlns:r="http://schemas.openxmlformats.org/officeDocument/2006/relationships" id="258" r:id="R4e3492b085f04498"/>
    <p:sldId xmlns:r="http://schemas.openxmlformats.org/officeDocument/2006/relationships" id="259" r:id="Rc73e3b3de1804f99"/>
    <p:sldId xmlns:r="http://schemas.openxmlformats.org/officeDocument/2006/relationships" id="260" r:id="Rdffe3b3369df42ee"/>
    <p:sldId xmlns:r="http://schemas.openxmlformats.org/officeDocument/2006/relationships" id="261" r:id="Rb86d5f0c50da4a55"/>
    <p:sldId xmlns:r="http://schemas.openxmlformats.org/officeDocument/2006/relationships" id="262" r:id="R38a8de833c0242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ab94f3b0774756" /><Relationship Type="http://schemas.openxmlformats.org/officeDocument/2006/relationships/slide" Target="/ppt/slides/slide1.xml" Id="R5d111b810c1a4a5b" /><Relationship Type="http://schemas.openxmlformats.org/officeDocument/2006/relationships/slide" Target="/ppt/slides/slide2.xml" Id="R847d4e4673c643d2" /><Relationship Type="http://schemas.openxmlformats.org/officeDocument/2006/relationships/slide" Target="/ppt/slides/slide3.xml" Id="R4e3492b085f04498" /><Relationship Type="http://schemas.openxmlformats.org/officeDocument/2006/relationships/slide" Target="/ppt/slides/slide4.xml" Id="Rc73e3b3de1804f99" /><Relationship Type="http://schemas.openxmlformats.org/officeDocument/2006/relationships/slide" Target="/ppt/slides/slide5.xml" Id="Rdffe3b3369df42ee" /><Relationship Type="http://schemas.openxmlformats.org/officeDocument/2006/relationships/slide" Target="/ppt/slides/slide6.xml" Id="Rb86d5f0c50da4a55" /><Relationship Type="http://schemas.openxmlformats.org/officeDocument/2006/relationships/slide" Target="/ppt/slides/slide7.xml" Id="R38a8de833c0242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3698b7e0cc43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4a573d080465b" /><Relationship Type="http://schemas.openxmlformats.org/officeDocument/2006/relationships/theme" Target="/ppt/slideMasters/theme/theme1.xml" Id="Rce77be99644c45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54a573d08046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f8484755a4a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39ad694074a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392b5999049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30d36a8a349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40782cb5d4c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eb1b66c9449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3a4e9aabf4b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ØKONOMISERVICE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10 066 469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1 852 042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2 152 794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19 190 389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23 028 330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ANNE KARI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ELIN KRISTINE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49 29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firmapost@okonomiservice.no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976 597 613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