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e38f1040d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5cf01c93047d0"/>
  </p:sldMasterIdLst>
  <p:sldIdLst>
    <p:sldId xmlns:r="http://schemas.openxmlformats.org/officeDocument/2006/relationships" id="256" r:id="R26bcdea4c75b4ad6"/>
    <p:sldId xmlns:r="http://schemas.openxmlformats.org/officeDocument/2006/relationships" id="257" r:id="R746c441888bb4c45"/>
    <p:sldId xmlns:r="http://schemas.openxmlformats.org/officeDocument/2006/relationships" id="258" r:id="Rf7942a3fc690488f"/>
    <p:sldId xmlns:r="http://schemas.openxmlformats.org/officeDocument/2006/relationships" id="259" r:id="R1f87d085c69f4665"/>
    <p:sldId xmlns:r="http://schemas.openxmlformats.org/officeDocument/2006/relationships" id="260" r:id="Re396010cfebb44c9"/>
    <p:sldId xmlns:r="http://schemas.openxmlformats.org/officeDocument/2006/relationships" id="261" r:id="R8aab37a3746d4d95"/>
    <p:sldId xmlns:r="http://schemas.openxmlformats.org/officeDocument/2006/relationships" id="262" r:id="R7aef70903c6d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5cf01c93047d0" /><Relationship Type="http://schemas.openxmlformats.org/officeDocument/2006/relationships/slide" Target="/ppt/slides/slide1.xml" Id="R26bcdea4c75b4ad6" /><Relationship Type="http://schemas.openxmlformats.org/officeDocument/2006/relationships/slide" Target="/ppt/slides/slide2.xml" Id="R746c441888bb4c45" /><Relationship Type="http://schemas.openxmlformats.org/officeDocument/2006/relationships/slide" Target="/ppt/slides/slide3.xml" Id="Rf7942a3fc690488f" /><Relationship Type="http://schemas.openxmlformats.org/officeDocument/2006/relationships/slide" Target="/ppt/slides/slide4.xml" Id="R1f87d085c69f4665" /><Relationship Type="http://schemas.openxmlformats.org/officeDocument/2006/relationships/slide" Target="/ppt/slides/slide5.xml" Id="Re396010cfebb44c9" /><Relationship Type="http://schemas.openxmlformats.org/officeDocument/2006/relationships/slide" Target="/ppt/slides/slide6.xml" Id="R8aab37a3746d4d95" /><Relationship Type="http://schemas.openxmlformats.org/officeDocument/2006/relationships/slide" Target="/ppt/slides/slide7.xml" Id="R7aef70903c6d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9ba315cc7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2a1b52be42e0" /><Relationship Type="http://schemas.openxmlformats.org/officeDocument/2006/relationships/theme" Target="/ppt/slideMasters/theme/theme1.xml" Id="Rf12c960c09bb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92a1b52be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6deb9e7c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18ba2e90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f076cbec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94ceef6e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d25278dc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39437885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7f2d52b3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