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250b9e7d1544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a8bb9aa1474466"/>
  </p:sldMasterIdLst>
  <p:sldIdLst>
    <p:sldId xmlns:r="http://schemas.openxmlformats.org/officeDocument/2006/relationships" id="256" r:id="Rbe4a263367c24317"/>
    <p:sldId xmlns:r="http://schemas.openxmlformats.org/officeDocument/2006/relationships" id="257" r:id="R65a73ff58c2e4bf2"/>
    <p:sldId xmlns:r="http://schemas.openxmlformats.org/officeDocument/2006/relationships" id="258" r:id="Re1e3747402754b74"/>
    <p:sldId xmlns:r="http://schemas.openxmlformats.org/officeDocument/2006/relationships" id="259" r:id="Rc64117836d014b2f"/>
    <p:sldId xmlns:r="http://schemas.openxmlformats.org/officeDocument/2006/relationships" id="260" r:id="R146393920d2d48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a8bb9aa1474466" /><Relationship Type="http://schemas.openxmlformats.org/officeDocument/2006/relationships/slide" Target="/ppt/slides/slide1.xml" Id="Rbe4a263367c24317" /><Relationship Type="http://schemas.openxmlformats.org/officeDocument/2006/relationships/slide" Target="/ppt/slides/slide2.xml" Id="R65a73ff58c2e4bf2" /><Relationship Type="http://schemas.openxmlformats.org/officeDocument/2006/relationships/slide" Target="/ppt/slides/slide3.xml" Id="Re1e3747402754b74" /><Relationship Type="http://schemas.openxmlformats.org/officeDocument/2006/relationships/slide" Target="/ppt/slides/slide4.xml" Id="Rc64117836d014b2f" /><Relationship Type="http://schemas.openxmlformats.org/officeDocument/2006/relationships/slide" Target="/ppt/slides/slide5.xml" Id="R146393920d2d48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62f8ce42e442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71a59edaef437f" /><Relationship Type="http://schemas.openxmlformats.org/officeDocument/2006/relationships/theme" Target="/ppt/slideMasters/theme/theme1.xml" Id="R72ca0fab14d246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671a59edaef43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3cc3019ae941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64f253c534f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44851a98eb41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d2fbfe2792411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40a65a625e4b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TRONDHEIM KOMMUNEREVISJON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KOMMUNEREVISJON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TRONDHEIM KOMMUNEREVISJON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KOMMUNEREVISJON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KOMMUNEREVISJON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KOMMUNEREVISJON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Prinsens gate 1C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480 77 437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revisjon.postmottak@trondheim.kommune.no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www.trondheim.kommune/revisjon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976 663 438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KOMMUNEREVISJON</a:t>
            </a:r>
          </a:p>
        </p:txBody>
      </p:sp>
    </p:spTree>
  </p:cSld>
  <p:clrMapOvr>
    <a:masterClrMapping xmlns:a="http://schemas.openxmlformats.org/drawingml/2006/main"/>
  </p:clrMapOvr>
</p:sld>
</file>