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72931c140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7acea9b644756"/>
  </p:sldMasterIdLst>
  <p:sldIdLst>
    <p:sldId xmlns:r="http://schemas.openxmlformats.org/officeDocument/2006/relationships" id="256" r:id="R951c69e379614342"/>
    <p:sldId xmlns:r="http://schemas.openxmlformats.org/officeDocument/2006/relationships" id="257" r:id="R44b073993c1c4e3e"/>
    <p:sldId xmlns:r="http://schemas.openxmlformats.org/officeDocument/2006/relationships" id="258" r:id="Rf1c9967b068343e1"/>
    <p:sldId xmlns:r="http://schemas.openxmlformats.org/officeDocument/2006/relationships" id="259" r:id="R1bc3e9373d6f435e"/>
    <p:sldId xmlns:r="http://schemas.openxmlformats.org/officeDocument/2006/relationships" id="260" r:id="R5ff156947408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7acea9b644756" /><Relationship Type="http://schemas.openxmlformats.org/officeDocument/2006/relationships/slide" Target="/ppt/slides/slide1.xml" Id="R951c69e379614342" /><Relationship Type="http://schemas.openxmlformats.org/officeDocument/2006/relationships/slide" Target="/ppt/slides/slide2.xml" Id="R44b073993c1c4e3e" /><Relationship Type="http://schemas.openxmlformats.org/officeDocument/2006/relationships/slide" Target="/ppt/slides/slide3.xml" Id="Rf1c9967b068343e1" /><Relationship Type="http://schemas.openxmlformats.org/officeDocument/2006/relationships/slide" Target="/ppt/slides/slide4.xml" Id="R1bc3e9373d6f435e" /><Relationship Type="http://schemas.openxmlformats.org/officeDocument/2006/relationships/slide" Target="/ppt/slides/slide5.xml" Id="R5ff156947408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71e290f67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be7f8f664cbf" /><Relationship Type="http://schemas.openxmlformats.org/officeDocument/2006/relationships/theme" Target="/ppt/slideMasters/theme/theme1.xml" Id="R8836d8c6524445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49be7f8f66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eda1ca0e542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6ea33904b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299ef7eaa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90bf5c29e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f4354943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