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a5154f2e445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d20530150e4978"/>
  </p:sldMasterIdLst>
  <p:sldIdLst>
    <p:sldId xmlns:r="http://schemas.openxmlformats.org/officeDocument/2006/relationships" id="256" r:id="R02bb3945335c4a29"/>
    <p:sldId xmlns:r="http://schemas.openxmlformats.org/officeDocument/2006/relationships" id="257" r:id="Rea7f537f1f604a25"/>
    <p:sldId xmlns:r="http://schemas.openxmlformats.org/officeDocument/2006/relationships" id="258" r:id="R2dd9797aa56249c6"/>
    <p:sldId xmlns:r="http://schemas.openxmlformats.org/officeDocument/2006/relationships" id="259" r:id="Rb672c8a5a2054b97"/>
    <p:sldId xmlns:r="http://schemas.openxmlformats.org/officeDocument/2006/relationships" id="260" r:id="Rff0a8874397241ca"/>
    <p:sldId xmlns:r="http://schemas.openxmlformats.org/officeDocument/2006/relationships" id="261" r:id="R77079568203d4f68"/>
    <p:sldId xmlns:r="http://schemas.openxmlformats.org/officeDocument/2006/relationships" id="262" r:id="R1c3db11b456448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d20530150e4978" /><Relationship Type="http://schemas.openxmlformats.org/officeDocument/2006/relationships/slide" Target="/ppt/slides/slide1.xml" Id="R02bb3945335c4a29" /><Relationship Type="http://schemas.openxmlformats.org/officeDocument/2006/relationships/slide" Target="/ppt/slides/slide2.xml" Id="Rea7f537f1f604a25" /><Relationship Type="http://schemas.openxmlformats.org/officeDocument/2006/relationships/slide" Target="/ppt/slides/slide3.xml" Id="R2dd9797aa56249c6" /><Relationship Type="http://schemas.openxmlformats.org/officeDocument/2006/relationships/slide" Target="/ppt/slides/slide4.xml" Id="Rb672c8a5a2054b97" /><Relationship Type="http://schemas.openxmlformats.org/officeDocument/2006/relationships/slide" Target="/ppt/slides/slide5.xml" Id="Rff0a8874397241ca" /><Relationship Type="http://schemas.openxmlformats.org/officeDocument/2006/relationships/slide" Target="/ppt/slides/slide6.xml" Id="R77079568203d4f68" /><Relationship Type="http://schemas.openxmlformats.org/officeDocument/2006/relationships/slide" Target="/ppt/slides/slide7.xml" Id="R1c3db11b456448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9ae0f0f2c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7620f6d1f48ab" /><Relationship Type="http://schemas.openxmlformats.org/officeDocument/2006/relationships/theme" Target="/ppt/slideMasters/theme/theme1.xml" Id="Recf21a34364643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7620f6d1f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4c9f8d871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6c08181394d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b0ea0d1d241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42b38a639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ebee3c59d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8a093fb4643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6c58f256f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FAIR PLAY GAMES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FAIR PLAY GAMES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3 679 086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37 212 777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MICASA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firmapost@eurosteps.no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976 692 829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FAIR PLAY GAMES AS</a:t>
            </a:r>
          </a:p>
        </p:txBody>
      </p:sp>
    </p:spTree>
  </p:cSld>
  <p:clrMapOvr>
    <a:masterClrMapping xmlns:a="http://schemas.openxmlformats.org/drawingml/2006/main"/>
  </p:clrMapOvr>
</p:sld>
</file>